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0" r:id="rId5"/>
    <p:sldMasterId id="2147483711" r:id="rId6"/>
    <p:sldMasterId id="2147483712" r:id="rId7"/>
    <p:sldMasterId id="2147483713" r:id="rId8"/>
    <p:sldMasterId id="2147483714" r:id="rId9"/>
    <p:sldMasterId id="2147483715" r:id="rId10"/>
    <p:sldMasterId id="2147483716"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Lst>
  <p:sldSz cy="6858000" cx="12192000"/>
  <p:notesSz cx="7077075" cy="9363075"/>
  <p:embeddedFontLst>
    <p:embeddedFont>
      <p:font typeface="Zilla Slab"/>
      <p:regular r:id="rId56"/>
      <p:bold r:id="rId57"/>
      <p:italic r:id="rId58"/>
    </p:embeddedFont>
    <p:embeddedFont>
      <p:font typeface="Red Hat Text"/>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EEA7826-9B48-4578-8695-91940ECB7946}">
  <a:tblStyle styleId="{5EEA7826-9B48-4578-8695-91940ECB7946}"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5E44D6F3-CFB9-40CF-87E3-94FB5A8FD34F}"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8.xml"/><Relationship Id="rId42" Type="http://schemas.openxmlformats.org/officeDocument/2006/relationships/slide" Target="slides/slide30.xml"/><Relationship Id="rId41" Type="http://schemas.openxmlformats.org/officeDocument/2006/relationships/slide" Target="slides/slide29.xml"/><Relationship Id="rId44" Type="http://schemas.openxmlformats.org/officeDocument/2006/relationships/slide" Target="slides/slide32.xml"/><Relationship Id="rId43" Type="http://schemas.openxmlformats.org/officeDocument/2006/relationships/slide" Target="slides/slide31.xml"/><Relationship Id="rId46" Type="http://schemas.openxmlformats.org/officeDocument/2006/relationships/slide" Target="slides/slide34.xml"/><Relationship Id="rId45" Type="http://schemas.openxmlformats.org/officeDocument/2006/relationships/slide" Target="slides/slide33.xml"/><Relationship Id="rId1" Type="http://schemas.openxmlformats.org/officeDocument/2006/relationships/theme" Target="theme/theme7.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6.xml"/><Relationship Id="rId47" Type="http://schemas.openxmlformats.org/officeDocument/2006/relationships/slide" Target="slides/slide35.xml"/><Relationship Id="rId49" Type="http://schemas.openxmlformats.org/officeDocument/2006/relationships/slide" Target="slides/slide37.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19.xml"/><Relationship Id="rId30" Type="http://schemas.openxmlformats.org/officeDocument/2006/relationships/slide" Target="slides/slide18.xml"/><Relationship Id="rId33" Type="http://schemas.openxmlformats.org/officeDocument/2006/relationships/slide" Target="slides/slide21.xml"/><Relationship Id="rId32" Type="http://schemas.openxmlformats.org/officeDocument/2006/relationships/slide" Target="slides/slide20.xml"/><Relationship Id="rId35" Type="http://schemas.openxmlformats.org/officeDocument/2006/relationships/slide" Target="slides/slide23.xml"/><Relationship Id="rId34" Type="http://schemas.openxmlformats.org/officeDocument/2006/relationships/slide" Target="slides/slide22.xml"/><Relationship Id="rId37" Type="http://schemas.openxmlformats.org/officeDocument/2006/relationships/slide" Target="slides/slide25.xml"/><Relationship Id="rId36" Type="http://schemas.openxmlformats.org/officeDocument/2006/relationships/slide" Target="slides/slide24.xml"/><Relationship Id="rId39" Type="http://schemas.openxmlformats.org/officeDocument/2006/relationships/slide" Target="slides/slide27.xml"/><Relationship Id="rId38" Type="http://schemas.openxmlformats.org/officeDocument/2006/relationships/slide" Target="slides/slide26.xml"/><Relationship Id="rId62" Type="http://schemas.openxmlformats.org/officeDocument/2006/relationships/font" Target="fonts/RedHatText-boldItalic.fntdata"/><Relationship Id="rId61" Type="http://schemas.openxmlformats.org/officeDocument/2006/relationships/font" Target="fonts/RedHatText-italic.fntdata"/><Relationship Id="rId20" Type="http://schemas.openxmlformats.org/officeDocument/2006/relationships/slide" Target="slides/slide8.xml"/><Relationship Id="rId22" Type="http://schemas.openxmlformats.org/officeDocument/2006/relationships/slide" Target="slides/slide10.xml"/><Relationship Id="rId21" Type="http://schemas.openxmlformats.org/officeDocument/2006/relationships/slide" Target="slides/slide9.xml"/><Relationship Id="rId24" Type="http://schemas.openxmlformats.org/officeDocument/2006/relationships/slide" Target="slides/slide12.xml"/><Relationship Id="rId23" Type="http://schemas.openxmlformats.org/officeDocument/2006/relationships/slide" Target="slides/slide11.xml"/><Relationship Id="rId60" Type="http://schemas.openxmlformats.org/officeDocument/2006/relationships/font" Target="fonts/RedHatText-bold.fntdata"/><Relationship Id="rId26" Type="http://schemas.openxmlformats.org/officeDocument/2006/relationships/slide" Target="slides/slide14.xml"/><Relationship Id="rId25" Type="http://schemas.openxmlformats.org/officeDocument/2006/relationships/slide" Target="slides/slide13.xml"/><Relationship Id="rId28" Type="http://schemas.openxmlformats.org/officeDocument/2006/relationships/slide" Target="slides/slide16.xml"/><Relationship Id="rId27" Type="http://schemas.openxmlformats.org/officeDocument/2006/relationships/slide" Target="slides/slide15.xml"/><Relationship Id="rId29" Type="http://schemas.openxmlformats.org/officeDocument/2006/relationships/slide" Target="slides/slide17.xml"/><Relationship Id="rId51" Type="http://schemas.openxmlformats.org/officeDocument/2006/relationships/slide" Target="slides/slide39.xml"/><Relationship Id="rId50" Type="http://schemas.openxmlformats.org/officeDocument/2006/relationships/slide" Target="slides/slide38.xml"/><Relationship Id="rId53" Type="http://schemas.openxmlformats.org/officeDocument/2006/relationships/slide" Target="slides/slide41.xml"/><Relationship Id="rId52" Type="http://schemas.openxmlformats.org/officeDocument/2006/relationships/slide" Target="slides/slide40.xml"/><Relationship Id="rId11" Type="http://schemas.openxmlformats.org/officeDocument/2006/relationships/slideMaster" Target="slideMasters/slideMaster7.xml"/><Relationship Id="rId55" Type="http://schemas.openxmlformats.org/officeDocument/2006/relationships/slide" Target="slides/slide43.xml"/><Relationship Id="rId10" Type="http://schemas.openxmlformats.org/officeDocument/2006/relationships/slideMaster" Target="slideMasters/slideMaster6.xml"/><Relationship Id="rId54" Type="http://schemas.openxmlformats.org/officeDocument/2006/relationships/slide" Target="slides/slide42.xml"/><Relationship Id="rId13" Type="http://schemas.openxmlformats.org/officeDocument/2006/relationships/slide" Target="slides/slide1.xml"/><Relationship Id="rId57" Type="http://schemas.openxmlformats.org/officeDocument/2006/relationships/font" Target="fonts/ZillaSlab-bold.fntdata"/><Relationship Id="rId12" Type="http://schemas.openxmlformats.org/officeDocument/2006/relationships/notesMaster" Target="notesMasters/notesMaster1.xml"/><Relationship Id="rId56" Type="http://schemas.openxmlformats.org/officeDocument/2006/relationships/font" Target="fonts/ZillaSlab-regular.fntdata"/><Relationship Id="rId15" Type="http://schemas.openxmlformats.org/officeDocument/2006/relationships/slide" Target="slides/slide3.xml"/><Relationship Id="rId59" Type="http://schemas.openxmlformats.org/officeDocument/2006/relationships/font" Target="fonts/RedHatText-regular.fntdata"/><Relationship Id="rId14" Type="http://schemas.openxmlformats.org/officeDocument/2006/relationships/slide" Target="slides/slide2.xml"/><Relationship Id="rId58" Type="http://schemas.openxmlformats.org/officeDocument/2006/relationships/font" Target="fonts/ZillaSlab-italic.fntdata"/><Relationship Id="rId17" Type="http://schemas.openxmlformats.org/officeDocument/2006/relationships/slide" Target="slides/slide5.xml"/><Relationship Id="rId16" Type="http://schemas.openxmlformats.org/officeDocument/2006/relationships/slide" Target="slides/slide4.xml"/><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3066733" cy="470322"/>
          </a:xfrm>
          <a:prstGeom prst="rect">
            <a:avLst/>
          </a:prstGeom>
          <a:noFill/>
          <a:ln>
            <a:noFill/>
          </a:ln>
        </p:spPr>
        <p:txBody>
          <a:bodyPr anchorCtr="0" anchor="t" bIns="46100" lIns="92225" spcFirstLastPara="1" rIns="92225" wrap="square" tIns="461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08500" y="1"/>
            <a:ext cx="3066733" cy="470322"/>
          </a:xfrm>
          <a:prstGeom prst="rect">
            <a:avLst/>
          </a:prstGeom>
          <a:noFill/>
          <a:ln>
            <a:noFill/>
          </a:ln>
        </p:spPr>
        <p:txBody>
          <a:bodyPr anchorCtr="0" anchor="t" bIns="46100" lIns="92225" spcFirstLastPara="1" rIns="92225" wrap="square" tIns="461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28663" y="1169988"/>
            <a:ext cx="5619750" cy="31607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7708" y="4505983"/>
            <a:ext cx="5661660" cy="3686710"/>
          </a:xfrm>
          <a:prstGeom prst="rect">
            <a:avLst/>
          </a:prstGeom>
          <a:noFill/>
          <a:ln>
            <a:noFill/>
          </a:ln>
        </p:spPr>
        <p:txBody>
          <a:bodyPr anchorCtr="0" anchor="t" bIns="46100" lIns="92225" spcFirstLastPara="1" rIns="92225" wrap="square" tIns="461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92756"/>
            <a:ext cx="3066733" cy="470320"/>
          </a:xfrm>
          <a:prstGeom prst="rect">
            <a:avLst/>
          </a:prstGeom>
          <a:noFill/>
          <a:ln>
            <a:noFill/>
          </a:ln>
        </p:spPr>
        <p:txBody>
          <a:bodyPr anchorCtr="0" anchor="b" bIns="46100" lIns="92225" spcFirstLastPara="1" rIns="92225" wrap="square" tIns="461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08500" y="8892756"/>
            <a:ext cx="3066733" cy="470320"/>
          </a:xfrm>
          <a:prstGeom prst="rect">
            <a:avLst/>
          </a:prstGeom>
          <a:noFill/>
          <a:ln>
            <a:noFill/>
          </a:ln>
        </p:spPr>
        <p:txBody>
          <a:bodyPr anchorCtr="0" anchor="b" bIns="46100" lIns="92225" spcFirstLastPara="1" rIns="92225" wrap="square" tIns="461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corestandards.org/Math/Practice/" TargetMode="External"/><Relationship Id="rId3" Type="http://schemas.openxmlformats.org/officeDocument/2006/relationships/hyperlink" Target="https://www.nap.edu/catalog/9822/adding-it-up-helping-children-learn-mathematics"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ultofpedagogy.com/culturally-responsive-teaching-strategie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inghistory.org/books-borrowing/fostering-civil-discourse-how-do-we-talk-about-issues-matter" TargetMode="External"/><Relationship Id="rId3" Type="http://schemas.openxmlformats.org/officeDocument/2006/relationships/hyperlink" Target="https://www.facinghistory.org/books-borrowing/fostering-civil-discourse-how-do-we-talk-about-issues-matter"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e1aa03c6c4_0_109:notes"/>
          <p:cNvSpPr/>
          <p:nvPr>
            <p:ph idx="2" type="sldImg"/>
          </p:nvPr>
        </p:nvSpPr>
        <p:spPr>
          <a:xfrm>
            <a:off x="419382" y="713610"/>
            <a:ext cx="6389100" cy="3566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ge1aa03c6c4_0_109:notes"/>
          <p:cNvSpPr txBox="1"/>
          <p:nvPr>
            <p:ph idx="1" type="body"/>
          </p:nvPr>
        </p:nvSpPr>
        <p:spPr>
          <a:xfrm>
            <a:off x="722779" y="4518497"/>
            <a:ext cx="5782200" cy="4280700"/>
          </a:xfrm>
          <a:prstGeom prst="rect">
            <a:avLst/>
          </a:prstGeom>
          <a:noFill/>
          <a:ln>
            <a:noFill/>
          </a:ln>
        </p:spPr>
        <p:txBody>
          <a:bodyPr anchorCtr="0" anchor="t" bIns="95800" lIns="95800" spcFirstLastPara="1" rIns="95800" wrap="square" tIns="95800">
            <a:noAutofit/>
          </a:bodyPr>
          <a:lstStyle/>
          <a:p>
            <a:pPr indent="0" lvl="0" marL="0" rtl="0" algn="l">
              <a:lnSpc>
                <a:spcPct val="100000"/>
              </a:lnSpc>
              <a:spcBef>
                <a:spcPts val="0"/>
              </a:spcBef>
              <a:spcAft>
                <a:spcPts val="0"/>
              </a:spcAft>
              <a:buClr>
                <a:schemeClr val="dk1"/>
              </a:buClr>
              <a:buSzPts val="1100"/>
              <a:buFont typeface="Arial"/>
              <a:buNone/>
            </a:pPr>
            <a:r>
              <a:rPr b="1" lang="en-US">
                <a:solidFill>
                  <a:srgbClr val="980000"/>
                </a:solidFill>
              </a:rPr>
              <a:t>JOHN</a:t>
            </a:r>
            <a:endParaRPr b="1">
              <a:solidFill>
                <a:srgbClr val="980000"/>
              </a:solidFill>
            </a:endParaRPr>
          </a:p>
          <a:p>
            <a:pPr indent="0" lvl="0" marL="0" rtl="0" algn="l">
              <a:lnSpc>
                <a:spcPct val="100000"/>
              </a:lnSpc>
              <a:spcBef>
                <a:spcPts val="0"/>
              </a:spcBef>
              <a:spcAft>
                <a:spcPts val="0"/>
              </a:spcAft>
              <a:buClr>
                <a:schemeClr val="dk1"/>
              </a:buClr>
              <a:buSzPts val="1100"/>
              <a:buFont typeface="Arial"/>
              <a:buNone/>
            </a:pPr>
            <a:r>
              <a:rPr lang="en-US"/>
              <a:t>1. Intro/Framework [8 min]</a:t>
            </a:r>
            <a:endParaRPr/>
          </a:p>
          <a:p>
            <a:pPr indent="0" lvl="0" marL="0" rtl="0" algn="l">
              <a:lnSpc>
                <a:spcPct val="100000"/>
              </a:lnSpc>
              <a:spcBef>
                <a:spcPts val="0"/>
              </a:spcBef>
              <a:spcAft>
                <a:spcPts val="0"/>
              </a:spcAft>
              <a:buClr>
                <a:schemeClr val="dk1"/>
              </a:buClr>
              <a:buSzPts val="1100"/>
              <a:buFont typeface="Arial"/>
              <a:buNone/>
            </a:pPr>
            <a:r>
              <a:rPr lang="en-US"/>
              <a:t>2. Lesson 1 [15 min]</a:t>
            </a:r>
            <a:endParaRPr/>
          </a:p>
          <a:p>
            <a:pPr indent="0" lvl="0" marL="0" rtl="0" algn="l">
              <a:lnSpc>
                <a:spcPct val="100000"/>
              </a:lnSpc>
              <a:spcBef>
                <a:spcPts val="0"/>
              </a:spcBef>
              <a:spcAft>
                <a:spcPts val="0"/>
              </a:spcAft>
              <a:buClr>
                <a:schemeClr val="dk1"/>
              </a:buClr>
              <a:buSzPts val="1100"/>
              <a:buFont typeface="Arial"/>
              <a:buNone/>
            </a:pPr>
            <a:r>
              <a:rPr lang="en-US"/>
              <a:t>3. Debrief and highlight preparing for the lessons (About SJ, What Matters. ) [6 min]</a:t>
            </a:r>
            <a:endParaRPr/>
          </a:p>
          <a:p>
            <a:pPr indent="0" lvl="0" marL="0" rtl="0" algn="l">
              <a:lnSpc>
                <a:spcPct val="100000"/>
              </a:lnSpc>
              <a:spcBef>
                <a:spcPts val="0"/>
              </a:spcBef>
              <a:spcAft>
                <a:spcPts val="0"/>
              </a:spcAft>
              <a:buClr>
                <a:schemeClr val="dk1"/>
              </a:buClr>
              <a:buSzPts val="1100"/>
              <a:buFont typeface="Arial"/>
              <a:buNone/>
            </a:pPr>
            <a:r>
              <a:rPr lang="en-US"/>
              <a:t>4. Lesson 2 [15 min]</a:t>
            </a:r>
            <a:endParaRPr/>
          </a:p>
          <a:p>
            <a:pPr indent="0" lvl="0" marL="0" rtl="0" algn="l">
              <a:lnSpc>
                <a:spcPct val="100000"/>
              </a:lnSpc>
              <a:spcBef>
                <a:spcPts val="0"/>
              </a:spcBef>
              <a:spcAft>
                <a:spcPts val="0"/>
              </a:spcAft>
              <a:buClr>
                <a:schemeClr val="dk1"/>
              </a:buClr>
              <a:buSzPts val="1100"/>
              <a:buFont typeface="Arial"/>
              <a:buNone/>
            </a:pPr>
            <a:r>
              <a:rPr lang="en-US"/>
              <a:t>5. Debrief and highlight (with SJ) [6 min]</a:t>
            </a:r>
            <a:endParaRPr/>
          </a:p>
          <a:p>
            <a:pPr indent="0" lvl="0" marL="0" rtl="0" algn="l">
              <a:lnSpc>
                <a:spcPct val="100000"/>
              </a:lnSpc>
              <a:spcBef>
                <a:spcPts val="0"/>
              </a:spcBef>
              <a:spcAft>
                <a:spcPts val="0"/>
              </a:spcAft>
              <a:buClr>
                <a:schemeClr val="dk1"/>
              </a:buClr>
              <a:buSzPts val="1100"/>
              <a:buFont typeface="Arial"/>
              <a:buNone/>
            </a:pPr>
            <a:r>
              <a:rPr lang="en-US"/>
              <a:t>6. Q &amp; A (For SJ) [10 min]</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e0fa07247f_0_6:notes"/>
          <p:cNvSpPr/>
          <p:nvPr>
            <p:ph idx="2" type="sldImg"/>
          </p:nvPr>
        </p:nvSpPr>
        <p:spPr>
          <a:xfrm>
            <a:off x="728663" y="1169988"/>
            <a:ext cx="5619900" cy="31608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e0fa07247f_0_6:notes"/>
          <p:cNvSpPr txBox="1"/>
          <p:nvPr>
            <p:ph idx="1" type="body"/>
          </p:nvPr>
        </p:nvSpPr>
        <p:spPr>
          <a:xfrm>
            <a:off x="707708" y="4505983"/>
            <a:ext cx="5661600" cy="3686700"/>
          </a:xfrm>
          <a:prstGeom prst="rect">
            <a:avLst/>
          </a:prstGeom>
        </p:spPr>
        <p:txBody>
          <a:bodyPr anchorCtr="0" anchor="t" bIns="46100" lIns="92225" spcFirstLastPara="1" rIns="92225" wrap="square" tIns="46100">
            <a:noAutofit/>
          </a:bodyPr>
          <a:lstStyle/>
          <a:p>
            <a:pPr indent="0" lvl="0" marL="0" rtl="0" algn="l">
              <a:spcBef>
                <a:spcPts val="0"/>
              </a:spcBef>
              <a:spcAft>
                <a:spcPts val="0"/>
              </a:spcAft>
              <a:buNone/>
            </a:pPr>
            <a:r>
              <a:rPr lang="en-US"/>
              <a:t>BRIAN – [15 min] Lesson 7.4</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Look at EdGap; draw out each of the 6 steps (slide 9)</a:t>
            </a:r>
            <a:endParaRPr/>
          </a:p>
        </p:txBody>
      </p:sp>
      <p:sp>
        <p:nvSpPr>
          <p:cNvPr id="440" name="Google Shape;440;ge0fa07247f_0_6:notes"/>
          <p:cNvSpPr txBox="1"/>
          <p:nvPr>
            <p:ph idx="12" type="sldNum"/>
          </p:nvPr>
        </p:nvSpPr>
        <p:spPr>
          <a:xfrm>
            <a:off x="4008500" y="8892756"/>
            <a:ext cx="3066600" cy="470400"/>
          </a:xfrm>
          <a:prstGeom prst="rect">
            <a:avLst/>
          </a:prstGeom>
        </p:spPr>
        <p:txBody>
          <a:bodyPr anchorCtr="0" anchor="b" bIns="46100" lIns="92225" spcFirstLastPara="1" rIns="92225" wrap="square" tIns="461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e1c84f01d9_0_9:notes"/>
          <p:cNvSpPr/>
          <p:nvPr>
            <p:ph idx="2" type="sldImg"/>
          </p:nvPr>
        </p:nvSpPr>
        <p:spPr>
          <a:xfrm>
            <a:off x="728663" y="1169988"/>
            <a:ext cx="5619900" cy="31608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e1c84f01d9_0_9:notes"/>
          <p:cNvSpPr txBox="1"/>
          <p:nvPr>
            <p:ph idx="1" type="body"/>
          </p:nvPr>
        </p:nvSpPr>
        <p:spPr>
          <a:xfrm>
            <a:off x="707708" y="4505983"/>
            <a:ext cx="5661600" cy="3686700"/>
          </a:xfrm>
          <a:prstGeom prst="rect">
            <a:avLst/>
          </a:prstGeom>
        </p:spPr>
        <p:txBody>
          <a:bodyPr anchorCtr="0" anchor="t" bIns="46100" lIns="92225" spcFirstLastPara="1" rIns="92225" wrap="square" tIns="46100">
            <a:noAutofit/>
          </a:bodyPr>
          <a:lstStyle/>
          <a:p>
            <a:pPr indent="0" lvl="0" marL="0" rtl="0" algn="l">
              <a:spcBef>
                <a:spcPts val="0"/>
              </a:spcBef>
              <a:spcAft>
                <a:spcPts val="0"/>
              </a:spcAft>
              <a:buNone/>
            </a:pPr>
            <a:r>
              <a:rPr b="1" lang="en-US">
                <a:solidFill>
                  <a:srgbClr val="980000"/>
                </a:solidFill>
              </a:rPr>
              <a:t>BRIAN</a:t>
            </a:r>
            <a:endParaRPr b="1">
              <a:solidFill>
                <a:srgbClr val="98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US"/>
              <a:t>BRILLIANCE</a:t>
            </a:r>
            <a:endParaRPr/>
          </a:p>
        </p:txBody>
      </p:sp>
      <p:sp>
        <p:nvSpPr>
          <p:cNvPr id="446" name="Google Shape;446;ge1c84f01d9_0_9:notes"/>
          <p:cNvSpPr txBox="1"/>
          <p:nvPr>
            <p:ph idx="12" type="sldNum"/>
          </p:nvPr>
        </p:nvSpPr>
        <p:spPr>
          <a:xfrm>
            <a:off x="4008500" y="8892756"/>
            <a:ext cx="3066600" cy="470400"/>
          </a:xfrm>
          <a:prstGeom prst="rect">
            <a:avLst/>
          </a:prstGeom>
        </p:spPr>
        <p:txBody>
          <a:bodyPr anchorCtr="0" anchor="b" bIns="46100" lIns="92225" spcFirstLastPara="1" rIns="92225" wrap="square" tIns="46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e1c84f01d9_0_0:notes"/>
          <p:cNvSpPr/>
          <p:nvPr>
            <p:ph idx="2" type="sldImg"/>
          </p:nvPr>
        </p:nvSpPr>
        <p:spPr>
          <a:xfrm>
            <a:off x="728663" y="1169988"/>
            <a:ext cx="5619900" cy="31608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e1c84f01d9_0_0:notes"/>
          <p:cNvSpPr txBox="1"/>
          <p:nvPr>
            <p:ph idx="1" type="body"/>
          </p:nvPr>
        </p:nvSpPr>
        <p:spPr>
          <a:xfrm>
            <a:off x="707708" y="4505983"/>
            <a:ext cx="5661600" cy="3686700"/>
          </a:xfrm>
          <a:prstGeom prst="rect">
            <a:avLst/>
          </a:prstGeom>
        </p:spPr>
        <p:txBody>
          <a:bodyPr anchorCtr="0" anchor="t" bIns="46100" lIns="92225" spcFirstLastPara="1" rIns="92225" wrap="square" tIns="46100">
            <a:noAutofit/>
          </a:bodyPr>
          <a:lstStyle/>
          <a:p>
            <a:pPr indent="0" lvl="0" marL="0" rtl="0" algn="l">
              <a:spcBef>
                <a:spcPts val="0"/>
              </a:spcBef>
              <a:spcAft>
                <a:spcPts val="0"/>
              </a:spcAft>
              <a:buNone/>
            </a:pPr>
            <a:r>
              <a:rPr b="1" lang="en-US">
                <a:solidFill>
                  <a:srgbClr val="980000"/>
                </a:solidFill>
              </a:rPr>
              <a:t>BRIAN</a:t>
            </a:r>
            <a:endParaRPr b="1">
              <a:solidFill>
                <a:srgbClr val="980000"/>
              </a:solidFill>
            </a:endParaRPr>
          </a:p>
          <a:p>
            <a:pPr indent="-317500" lvl="0" marL="457200" rtl="0" algn="l">
              <a:spcBef>
                <a:spcPts val="0"/>
              </a:spcBef>
              <a:spcAft>
                <a:spcPts val="0"/>
              </a:spcAft>
              <a:buSzPts val="1400"/>
              <a:buChar char="-"/>
            </a:pPr>
            <a:r>
              <a:rPr lang="en-US"/>
              <a:t>What do you notice?</a:t>
            </a:r>
            <a:endParaRPr/>
          </a:p>
          <a:p>
            <a:pPr indent="-317500" lvl="0" marL="457200" rtl="0" algn="l">
              <a:spcBef>
                <a:spcPts val="0"/>
              </a:spcBef>
              <a:spcAft>
                <a:spcPts val="0"/>
              </a:spcAft>
              <a:buSzPts val="1400"/>
              <a:buChar char="-"/>
            </a:pPr>
            <a:r>
              <a:rPr lang="en-US"/>
              <a:t>What do you wonder?</a:t>
            </a:r>
            <a:endParaRPr/>
          </a:p>
        </p:txBody>
      </p:sp>
      <p:sp>
        <p:nvSpPr>
          <p:cNvPr id="454" name="Google Shape;454;ge1c84f01d9_0_0:notes"/>
          <p:cNvSpPr txBox="1"/>
          <p:nvPr>
            <p:ph idx="12" type="sldNum"/>
          </p:nvPr>
        </p:nvSpPr>
        <p:spPr>
          <a:xfrm>
            <a:off x="4008500" y="8892756"/>
            <a:ext cx="3066600" cy="470400"/>
          </a:xfrm>
          <a:prstGeom prst="rect">
            <a:avLst/>
          </a:prstGeom>
        </p:spPr>
        <p:txBody>
          <a:bodyPr anchorCtr="0" anchor="b" bIns="46100" lIns="92225" spcFirstLastPara="1" rIns="92225" wrap="square" tIns="461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e1c84f01d9_0_22:notes"/>
          <p:cNvSpPr/>
          <p:nvPr>
            <p:ph idx="2" type="sldImg"/>
          </p:nvPr>
        </p:nvSpPr>
        <p:spPr>
          <a:xfrm>
            <a:off x="728663" y="1169988"/>
            <a:ext cx="5619900" cy="31608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e1c84f01d9_0_22:notes"/>
          <p:cNvSpPr txBox="1"/>
          <p:nvPr>
            <p:ph idx="1" type="body"/>
          </p:nvPr>
        </p:nvSpPr>
        <p:spPr>
          <a:xfrm>
            <a:off x="707708" y="4505983"/>
            <a:ext cx="5661600" cy="3686700"/>
          </a:xfrm>
          <a:prstGeom prst="rect">
            <a:avLst/>
          </a:prstGeom>
        </p:spPr>
        <p:txBody>
          <a:bodyPr anchorCtr="0" anchor="t" bIns="46100" lIns="92225" spcFirstLastPara="1" rIns="92225" wrap="square" tIns="46100">
            <a:noAutofit/>
          </a:bodyPr>
          <a:lstStyle/>
          <a:p>
            <a:pPr indent="0" lvl="0" marL="0" rtl="0" algn="l">
              <a:spcBef>
                <a:spcPts val="0"/>
              </a:spcBef>
              <a:spcAft>
                <a:spcPts val="0"/>
              </a:spcAft>
              <a:buClr>
                <a:schemeClr val="dk1"/>
              </a:buClr>
              <a:buSzPts val="1100"/>
              <a:buFont typeface="Arial"/>
              <a:buNone/>
            </a:pPr>
            <a:r>
              <a:rPr b="1" lang="en-US">
                <a:solidFill>
                  <a:srgbClr val="980000"/>
                </a:solidFill>
              </a:rPr>
              <a:t>BRIAN</a:t>
            </a:r>
            <a:endParaRPr/>
          </a:p>
        </p:txBody>
      </p:sp>
      <p:sp>
        <p:nvSpPr>
          <p:cNvPr id="462" name="Google Shape;462;ge1c84f01d9_0_22:notes"/>
          <p:cNvSpPr txBox="1"/>
          <p:nvPr>
            <p:ph idx="12" type="sldNum"/>
          </p:nvPr>
        </p:nvSpPr>
        <p:spPr>
          <a:xfrm>
            <a:off x="4008500" y="8892756"/>
            <a:ext cx="3066600" cy="470400"/>
          </a:xfrm>
          <a:prstGeom prst="rect">
            <a:avLst/>
          </a:prstGeom>
        </p:spPr>
        <p:txBody>
          <a:bodyPr anchorCtr="0" anchor="b" bIns="46100" lIns="92225" spcFirstLastPara="1" rIns="92225" wrap="square" tIns="46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e1c84f01d9_0_36:notes"/>
          <p:cNvSpPr/>
          <p:nvPr>
            <p:ph idx="2" type="sldImg"/>
          </p:nvPr>
        </p:nvSpPr>
        <p:spPr>
          <a:xfrm>
            <a:off x="728663" y="1169988"/>
            <a:ext cx="5619900" cy="31608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e1c84f01d9_0_36:notes"/>
          <p:cNvSpPr txBox="1"/>
          <p:nvPr>
            <p:ph idx="1" type="body"/>
          </p:nvPr>
        </p:nvSpPr>
        <p:spPr>
          <a:xfrm>
            <a:off x="707708" y="4505983"/>
            <a:ext cx="5661600" cy="3686700"/>
          </a:xfrm>
          <a:prstGeom prst="rect">
            <a:avLst/>
          </a:prstGeom>
        </p:spPr>
        <p:txBody>
          <a:bodyPr anchorCtr="0" anchor="t" bIns="46100" lIns="92225" spcFirstLastPara="1" rIns="92225" wrap="square" tIns="46100">
            <a:noAutofit/>
          </a:bodyPr>
          <a:lstStyle/>
          <a:p>
            <a:pPr indent="0" lvl="0" marL="0" rtl="0" algn="l">
              <a:spcBef>
                <a:spcPts val="0"/>
              </a:spcBef>
              <a:spcAft>
                <a:spcPts val="0"/>
              </a:spcAft>
              <a:buNone/>
            </a:pPr>
            <a:r>
              <a:rPr b="1" lang="en-US">
                <a:solidFill>
                  <a:srgbClr val="980000"/>
                </a:solidFill>
              </a:rPr>
              <a:t>BRIAN</a:t>
            </a:r>
            <a:endParaRPr b="1">
              <a:solidFill>
                <a:srgbClr val="980000"/>
              </a:solidFill>
            </a:endParaRPr>
          </a:p>
          <a:p>
            <a:pPr indent="-200025" lvl="0" marL="466725" rtl="0" algn="l">
              <a:spcBef>
                <a:spcPts val="0"/>
              </a:spcBef>
              <a:spcAft>
                <a:spcPts val="0"/>
              </a:spcAft>
              <a:buClr>
                <a:schemeClr val="dk1"/>
              </a:buClr>
              <a:buSzPts val="1200"/>
              <a:buFont typeface="Calibri"/>
              <a:buAutoNum type="arabicPeriod"/>
            </a:pPr>
            <a:r>
              <a:rPr lang="en-US"/>
              <a:t>Equitable Mathematics Teaching Practices</a:t>
            </a:r>
            <a:endParaRPr/>
          </a:p>
          <a:p>
            <a:pPr indent="-200025" lvl="0" marL="466725" marR="5080" rtl="0" algn="l">
              <a:spcBef>
                <a:spcPts val="0"/>
              </a:spcBef>
              <a:spcAft>
                <a:spcPts val="0"/>
              </a:spcAft>
              <a:buClr>
                <a:schemeClr val="dk1"/>
              </a:buClr>
              <a:buSzPts val="1200"/>
              <a:buFont typeface="Calibri"/>
              <a:buAutoNum type="arabicPeriod"/>
            </a:pPr>
            <a:r>
              <a:rPr lang="en-US"/>
              <a:t>Authentic, Challenging Social and Mathematical  Question or Concern</a:t>
            </a:r>
            <a:endParaRPr/>
          </a:p>
          <a:p>
            <a:pPr indent="-200025" lvl="0" marL="466725" rtl="0" algn="l">
              <a:spcBef>
                <a:spcPts val="0"/>
              </a:spcBef>
              <a:spcAft>
                <a:spcPts val="0"/>
              </a:spcAft>
              <a:buClr>
                <a:schemeClr val="dk1"/>
              </a:buClr>
              <a:buSzPts val="1200"/>
              <a:buFont typeface="Calibri"/>
              <a:buAutoNum type="arabicPeriod"/>
            </a:pPr>
            <a:r>
              <a:rPr i="1" lang="en-US"/>
              <a:t>Social and Mathematical Understanding</a:t>
            </a:r>
            <a:endParaRPr/>
          </a:p>
          <a:p>
            <a:pPr indent="-200025" lvl="0" marL="466725" rtl="0" algn="l">
              <a:spcBef>
                <a:spcPts val="0"/>
              </a:spcBef>
              <a:spcAft>
                <a:spcPts val="0"/>
              </a:spcAft>
              <a:buClr>
                <a:schemeClr val="dk1"/>
              </a:buClr>
              <a:buSzPts val="1200"/>
              <a:buFont typeface="Calibri"/>
              <a:buAutoNum type="arabicPeriod"/>
            </a:pPr>
            <a:r>
              <a:rPr i="1" lang="en-US"/>
              <a:t>Social and Mathematical Investigation</a:t>
            </a:r>
            <a:endParaRPr/>
          </a:p>
          <a:p>
            <a:pPr indent="-200025" lvl="0" marL="466725" rtl="0" algn="l">
              <a:spcBef>
                <a:spcPts val="0"/>
              </a:spcBef>
              <a:spcAft>
                <a:spcPts val="0"/>
              </a:spcAft>
              <a:buClr>
                <a:schemeClr val="dk1"/>
              </a:buClr>
              <a:buSzPts val="1200"/>
              <a:buFont typeface="Calibri"/>
              <a:buAutoNum type="arabicPeriod"/>
            </a:pPr>
            <a:r>
              <a:rPr i="1" lang="en-US"/>
              <a:t>Social and Mathematical Reflection</a:t>
            </a:r>
            <a:endParaRPr/>
          </a:p>
          <a:p>
            <a:pPr indent="-200025" lvl="0" marL="466725" rtl="0" algn="l">
              <a:spcBef>
                <a:spcPts val="0"/>
              </a:spcBef>
              <a:spcAft>
                <a:spcPts val="0"/>
              </a:spcAft>
              <a:buClr>
                <a:schemeClr val="dk1"/>
              </a:buClr>
              <a:buSzPts val="1200"/>
              <a:buFont typeface="Calibri"/>
              <a:buAutoNum type="arabicPeriod"/>
            </a:pPr>
            <a:r>
              <a:rPr lang="en-US"/>
              <a:t>Action and Public Product</a:t>
            </a:r>
            <a:endParaRPr/>
          </a:p>
          <a:p>
            <a:pPr indent="0" lvl="0" marL="0" rtl="0" algn="l">
              <a:spcBef>
                <a:spcPts val="0"/>
              </a:spcBef>
              <a:spcAft>
                <a:spcPts val="0"/>
              </a:spcAft>
              <a:buNone/>
            </a:pPr>
            <a:r>
              <a:t/>
            </a:r>
            <a:endParaRPr b="1">
              <a:solidFill>
                <a:srgbClr val="980000"/>
              </a:solidFill>
            </a:endParaRPr>
          </a:p>
        </p:txBody>
      </p:sp>
      <p:sp>
        <p:nvSpPr>
          <p:cNvPr id="471" name="Google Shape;471;ge1c84f01d9_0_36:notes"/>
          <p:cNvSpPr txBox="1"/>
          <p:nvPr>
            <p:ph idx="12" type="sldNum"/>
          </p:nvPr>
        </p:nvSpPr>
        <p:spPr>
          <a:xfrm>
            <a:off x="4008500" y="8892756"/>
            <a:ext cx="3066600" cy="470400"/>
          </a:xfrm>
          <a:prstGeom prst="rect">
            <a:avLst/>
          </a:prstGeom>
        </p:spPr>
        <p:txBody>
          <a:bodyPr anchorCtr="0" anchor="b" bIns="46100" lIns="92225" spcFirstLastPara="1" rIns="92225" wrap="square" tIns="46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17:notes"/>
          <p:cNvSpPr/>
          <p:nvPr>
            <p:ph idx="2" type="sldImg"/>
          </p:nvPr>
        </p:nvSpPr>
        <p:spPr>
          <a:xfrm>
            <a:off x="728663" y="1169988"/>
            <a:ext cx="5619750" cy="31607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p17:notes"/>
          <p:cNvSpPr txBox="1"/>
          <p:nvPr>
            <p:ph idx="1" type="body"/>
          </p:nvPr>
        </p:nvSpPr>
        <p:spPr>
          <a:xfrm>
            <a:off x="707708" y="4505983"/>
            <a:ext cx="5661660" cy="3686710"/>
          </a:xfrm>
          <a:prstGeom prst="rect">
            <a:avLst/>
          </a:prstGeom>
          <a:noFill/>
          <a:ln>
            <a:noFill/>
          </a:ln>
        </p:spPr>
        <p:txBody>
          <a:bodyPr anchorCtr="0" anchor="t" bIns="46100" lIns="92225" spcFirstLastPara="1" rIns="92225" wrap="square" tIns="46100">
            <a:noAutofit/>
          </a:bodyPr>
          <a:lstStyle/>
          <a:p>
            <a:pPr indent="0" lvl="0" marL="0" rtl="0" algn="l">
              <a:spcBef>
                <a:spcPts val="0"/>
              </a:spcBef>
              <a:spcAft>
                <a:spcPts val="0"/>
              </a:spcAft>
              <a:buNone/>
            </a:pPr>
            <a:r>
              <a:rPr b="1" lang="en-US">
                <a:solidFill>
                  <a:srgbClr val="980000"/>
                </a:solidFill>
              </a:rPr>
              <a:t>BRIAN</a:t>
            </a:r>
            <a:endParaRPr/>
          </a:p>
          <a:p>
            <a:pPr indent="-317500" lvl="0" marL="457200" rtl="0" algn="l">
              <a:spcBef>
                <a:spcPts val="0"/>
              </a:spcBef>
              <a:spcAft>
                <a:spcPts val="0"/>
              </a:spcAft>
              <a:buSzPts val="1400"/>
              <a:buChar char="-"/>
            </a:pPr>
            <a:r>
              <a:rPr i="1" lang="en-US"/>
              <a:t>What initial mathematical potential do you see in this topic? </a:t>
            </a:r>
            <a:endParaRPr i="1"/>
          </a:p>
          <a:p>
            <a:pPr indent="-317500" lvl="0" marL="457200" rtl="0" algn="l">
              <a:spcBef>
                <a:spcPts val="0"/>
              </a:spcBef>
              <a:spcAft>
                <a:spcPts val="0"/>
              </a:spcAft>
              <a:buSzPts val="1400"/>
              <a:buChar char="-"/>
            </a:pPr>
            <a:r>
              <a:rPr lang="en-US"/>
              <a:t>What SJ issue?</a:t>
            </a:r>
            <a:endParaRPr/>
          </a:p>
        </p:txBody>
      </p:sp>
      <p:sp>
        <p:nvSpPr>
          <p:cNvPr id="478" name="Google Shape;478;p17:notes"/>
          <p:cNvSpPr txBox="1"/>
          <p:nvPr>
            <p:ph idx="12" type="sldNum"/>
          </p:nvPr>
        </p:nvSpPr>
        <p:spPr>
          <a:xfrm>
            <a:off x="4008500" y="8892756"/>
            <a:ext cx="3066733" cy="470320"/>
          </a:xfrm>
          <a:prstGeom prst="rect">
            <a:avLst/>
          </a:prstGeom>
          <a:noFill/>
          <a:ln>
            <a:noFill/>
          </a:ln>
        </p:spPr>
        <p:txBody>
          <a:bodyPr anchorCtr="0" anchor="b" bIns="46100" lIns="92225" spcFirstLastPara="1" rIns="92225" wrap="square" tIns="46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14:notes"/>
          <p:cNvSpPr/>
          <p:nvPr>
            <p:ph idx="2" type="sldImg"/>
          </p:nvPr>
        </p:nvSpPr>
        <p:spPr>
          <a:xfrm>
            <a:off x="728663" y="1169988"/>
            <a:ext cx="5619750" cy="31607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14:notes"/>
          <p:cNvSpPr txBox="1"/>
          <p:nvPr>
            <p:ph idx="1" type="body"/>
          </p:nvPr>
        </p:nvSpPr>
        <p:spPr>
          <a:xfrm>
            <a:off x="707708" y="4505983"/>
            <a:ext cx="5661660" cy="3686710"/>
          </a:xfrm>
          <a:prstGeom prst="rect">
            <a:avLst/>
          </a:prstGeom>
          <a:noFill/>
          <a:ln>
            <a:noFill/>
          </a:ln>
        </p:spPr>
        <p:txBody>
          <a:bodyPr anchorCtr="0" anchor="t" bIns="46100" lIns="92225" spcFirstLastPara="1" rIns="92225" wrap="square" tIns="46100">
            <a:noAutofit/>
          </a:bodyPr>
          <a:lstStyle/>
          <a:p>
            <a:pPr indent="0" lvl="0" marL="0" rtl="0" algn="l">
              <a:spcBef>
                <a:spcPts val="0"/>
              </a:spcBef>
              <a:spcAft>
                <a:spcPts val="0"/>
              </a:spcAft>
              <a:buClr>
                <a:schemeClr val="dk1"/>
              </a:buClr>
              <a:buSzPts val="1100"/>
              <a:buFont typeface="Arial"/>
              <a:buNone/>
            </a:pPr>
            <a:r>
              <a:rPr b="1" lang="en-US">
                <a:solidFill>
                  <a:srgbClr val="980000"/>
                </a:solidFill>
              </a:rPr>
              <a:t>JOHN</a:t>
            </a:r>
            <a:endParaRPr/>
          </a:p>
          <a:p>
            <a:pPr indent="0" lvl="0" marL="0" rtl="0" algn="l">
              <a:spcBef>
                <a:spcPts val="0"/>
              </a:spcBef>
              <a:spcAft>
                <a:spcPts val="0"/>
              </a:spcAft>
              <a:buNone/>
            </a:pPr>
            <a:r>
              <a:rPr lang="en-US"/>
              <a:t>QUICK</a:t>
            </a:r>
            <a:endParaRPr/>
          </a:p>
        </p:txBody>
      </p:sp>
      <p:sp>
        <p:nvSpPr>
          <p:cNvPr id="501" name="Google Shape;501;p14:notes"/>
          <p:cNvSpPr txBox="1"/>
          <p:nvPr>
            <p:ph idx="12" type="sldNum"/>
          </p:nvPr>
        </p:nvSpPr>
        <p:spPr>
          <a:xfrm>
            <a:off x="4008500" y="8892756"/>
            <a:ext cx="3066733" cy="470320"/>
          </a:xfrm>
          <a:prstGeom prst="rect">
            <a:avLst/>
          </a:prstGeom>
          <a:noFill/>
          <a:ln>
            <a:noFill/>
          </a:ln>
        </p:spPr>
        <p:txBody>
          <a:bodyPr anchorCtr="0" anchor="b" bIns="46100" lIns="92225" spcFirstLastPara="1" rIns="92225" wrap="square" tIns="46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15:notes"/>
          <p:cNvSpPr/>
          <p:nvPr>
            <p:ph idx="2" type="sldImg"/>
          </p:nvPr>
        </p:nvSpPr>
        <p:spPr>
          <a:xfrm>
            <a:off x="-1755775" y="1560513"/>
            <a:ext cx="7491413" cy="42132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p15:notes"/>
          <p:cNvSpPr txBox="1"/>
          <p:nvPr>
            <p:ph idx="1" type="body"/>
          </p:nvPr>
        </p:nvSpPr>
        <p:spPr>
          <a:xfrm>
            <a:off x="398086" y="6007974"/>
            <a:ext cx="3184684" cy="4915820"/>
          </a:xfrm>
          <a:prstGeom prst="rect">
            <a:avLst/>
          </a:prstGeom>
          <a:noFill/>
          <a:ln>
            <a:noFill/>
          </a:ln>
        </p:spPr>
        <p:txBody>
          <a:bodyPr anchorCtr="0" anchor="t" bIns="46075" lIns="92200" spcFirstLastPara="1" rIns="92200" wrap="square" tIns="46075">
            <a:noAutofit/>
          </a:bodyPr>
          <a:lstStyle/>
          <a:p>
            <a:pPr indent="0" lvl="0" marL="0" rtl="0" algn="l">
              <a:spcBef>
                <a:spcPts val="0"/>
              </a:spcBef>
              <a:spcAft>
                <a:spcPts val="0"/>
              </a:spcAft>
              <a:buClr>
                <a:schemeClr val="dk1"/>
              </a:buClr>
              <a:buSzPts val="1100"/>
              <a:buFont typeface="Arial"/>
              <a:buNone/>
            </a:pPr>
            <a:r>
              <a:rPr b="1" lang="en-US">
                <a:solidFill>
                  <a:srgbClr val="980000"/>
                </a:solidFill>
              </a:rPr>
              <a:t>JOHN</a:t>
            </a:r>
            <a:endParaRPr>
              <a:solidFill>
                <a:srgbClr val="000000"/>
              </a:solidFill>
            </a:endParaRPr>
          </a:p>
          <a:p>
            <a:pPr indent="0" lvl="0" marL="0" rtl="0" algn="l">
              <a:lnSpc>
                <a:spcPct val="115000"/>
              </a:lnSpc>
              <a:spcBef>
                <a:spcPts val="0"/>
              </a:spcBef>
              <a:spcAft>
                <a:spcPts val="0"/>
              </a:spcAft>
              <a:buNone/>
            </a:pPr>
            <a:r>
              <a:rPr lang="en-US"/>
              <a:t>As you think about What Matters here are five things for you to consider:</a:t>
            </a:r>
            <a:endParaRPr/>
          </a:p>
          <a:p>
            <a:pPr indent="-307572" lvl="0" marL="461193" rtl="0" algn="l">
              <a:lnSpc>
                <a:spcPct val="115000"/>
              </a:lnSpc>
              <a:spcBef>
                <a:spcPts val="0"/>
              </a:spcBef>
              <a:spcAft>
                <a:spcPts val="0"/>
              </a:spcAft>
              <a:buClr>
                <a:schemeClr val="dk1"/>
              </a:buClr>
              <a:buSzPts val="1200"/>
              <a:buFont typeface="Calibri"/>
              <a:buChar char="●"/>
            </a:pPr>
            <a:r>
              <a:rPr lang="en-US"/>
              <a:t>overarching goals for the class,</a:t>
            </a:r>
            <a:endParaRPr/>
          </a:p>
          <a:p>
            <a:pPr indent="-307572" lvl="0" marL="461193" rtl="0" algn="l">
              <a:lnSpc>
                <a:spcPct val="115000"/>
              </a:lnSpc>
              <a:spcBef>
                <a:spcPts val="0"/>
              </a:spcBef>
              <a:spcAft>
                <a:spcPts val="0"/>
              </a:spcAft>
              <a:buClr>
                <a:schemeClr val="dk1"/>
              </a:buClr>
              <a:buSzPts val="1200"/>
              <a:buFont typeface="Calibri"/>
              <a:buChar char="●"/>
            </a:pPr>
            <a:r>
              <a:rPr lang="en-US"/>
              <a:t>alignment to content standards,</a:t>
            </a:r>
            <a:endParaRPr/>
          </a:p>
          <a:p>
            <a:pPr indent="-307572" lvl="0" marL="461193" rtl="0" algn="l">
              <a:lnSpc>
                <a:spcPct val="115000"/>
              </a:lnSpc>
              <a:spcBef>
                <a:spcPts val="0"/>
              </a:spcBef>
              <a:spcAft>
                <a:spcPts val="0"/>
              </a:spcAft>
              <a:buClr>
                <a:schemeClr val="dk1"/>
              </a:buClr>
              <a:buSzPts val="1200"/>
              <a:buFont typeface="Calibri"/>
              <a:buChar char="●"/>
            </a:pPr>
            <a:r>
              <a:rPr lang="en-US"/>
              <a:t>connections to students’ lived experiences,</a:t>
            </a:r>
            <a:endParaRPr/>
          </a:p>
          <a:p>
            <a:pPr indent="-307572" lvl="0" marL="461193" rtl="0" algn="l">
              <a:lnSpc>
                <a:spcPct val="115000"/>
              </a:lnSpc>
              <a:spcBef>
                <a:spcPts val="0"/>
              </a:spcBef>
              <a:spcAft>
                <a:spcPts val="0"/>
              </a:spcAft>
              <a:buClr>
                <a:schemeClr val="dk1"/>
              </a:buClr>
              <a:buSzPts val="1200"/>
              <a:buFont typeface="Calibri"/>
              <a:buChar char="●"/>
            </a:pPr>
            <a:r>
              <a:rPr lang="en-US"/>
              <a:t>possible biases and alternative perspectives of self and others, and</a:t>
            </a:r>
            <a:endParaRPr/>
          </a:p>
          <a:p>
            <a:pPr indent="-307572" lvl="0" marL="461192" rtl="0" algn="l">
              <a:lnSpc>
                <a:spcPct val="115000"/>
              </a:lnSpc>
              <a:spcBef>
                <a:spcPts val="0"/>
              </a:spcBef>
              <a:spcAft>
                <a:spcPts val="0"/>
              </a:spcAft>
              <a:buClr>
                <a:schemeClr val="dk1"/>
              </a:buClr>
              <a:buSzPts val="1200"/>
              <a:buFont typeface="Calibri"/>
              <a:buChar char="●"/>
            </a:pPr>
            <a:r>
              <a:rPr lang="en-US"/>
              <a:t>how to facilitate the learning and conversations to allow students’ voices to be shared and heard.</a:t>
            </a:r>
            <a:endParaRPr/>
          </a:p>
        </p:txBody>
      </p:sp>
      <p:sp>
        <p:nvSpPr>
          <p:cNvPr id="518" name="Google Shape;518;p15:notes"/>
          <p:cNvSpPr txBox="1"/>
          <p:nvPr>
            <p:ph idx="12" type="sldNum"/>
          </p:nvPr>
        </p:nvSpPr>
        <p:spPr>
          <a:xfrm>
            <a:off x="2254896" y="11857730"/>
            <a:ext cx="1725038" cy="626253"/>
          </a:xfrm>
          <a:prstGeom prst="rect">
            <a:avLst/>
          </a:prstGeom>
          <a:noFill/>
          <a:ln>
            <a:noFill/>
          </a:ln>
        </p:spPr>
        <p:txBody>
          <a:bodyPr anchorCtr="0" anchor="b" bIns="46075" lIns="92200" spcFirstLastPara="1" rIns="92200" wrap="square" tIns="460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16:notes"/>
          <p:cNvSpPr/>
          <p:nvPr>
            <p:ph idx="2" type="sldImg"/>
          </p:nvPr>
        </p:nvSpPr>
        <p:spPr>
          <a:xfrm>
            <a:off x="-1755775" y="1560513"/>
            <a:ext cx="7491413" cy="42132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p16:notes"/>
          <p:cNvSpPr txBox="1"/>
          <p:nvPr>
            <p:ph idx="1" type="body"/>
          </p:nvPr>
        </p:nvSpPr>
        <p:spPr>
          <a:xfrm>
            <a:off x="398086" y="6007974"/>
            <a:ext cx="3184684" cy="4915820"/>
          </a:xfrm>
          <a:prstGeom prst="rect">
            <a:avLst/>
          </a:prstGeom>
          <a:noFill/>
          <a:ln>
            <a:noFill/>
          </a:ln>
        </p:spPr>
        <p:txBody>
          <a:bodyPr anchorCtr="0" anchor="t" bIns="46075" lIns="92200" spcFirstLastPara="1" rIns="92200" wrap="square" tIns="46075">
            <a:noAutofit/>
          </a:bodyPr>
          <a:lstStyle/>
          <a:p>
            <a:pPr indent="0" lvl="0" marL="0" rtl="0" algn="l">
              <a:spcBef>
                <a:spcPts val="0"/>
              </a:spcBef>
              <a:spcAft>
                <a:spcPts val="0"/>
              </a:spcAft>
              <a:buClr>
                <a:schemeClr val="dk1"/>
              </a:buClr>
              <a:buSzPts val="1100"/>
              <a:buFont typeface="Arial"/>
              <a:buNone/>
            </a:pPr>
            <a:r>
              <a:rPr b="1" lang="en-US">
                <a:solidFill>
                  <a:srgbClr val="980000"/>
                </a:solidFill>
              </a:rPr>
              <a:t>JOHN</a:t>
            </a:r>
            <a:endParaRPr>
              <a:solidFill>
                <a:srgbClr val="000000"/>
              </a:solidFill>
            </a:endParaRPr>
          </a:p>
          <a:p>
            <a:pPr indent="0" lvl="0" marL="0" rtl="0" algn="l">
              <a:lnSpc>
                <a:spcPct val="115000"/>
              </a:lnSpc>
              <a:spcBef>
                <a:spcPts val="0"/>
              </a:spcBef>
              <a:spcAft>
                <a:spcPts val="0"/>
              </a:spcAft>
              <a:buNone/>
            </a:pPr>
            <a:r>
              <a:rPr lang="en-US"/>
              <a:t>Now let’s take a closer look at Context </a:t>
            </a:r>
            <a:endParaRPr/>
          </a:p>
          <a:p>
            <a:pPr indent="-307517" lvl="0" marL="461193" rtl="0" algn="l">
              <a:lnSpc>
                <a:spcPct val="115000"/>
              </a:lnSpc>
              <a:spcBef>
                <a:spcPts val="0"/>
              </a:spcBef>
              <a:spcAft>
                <a:spcPts val="0"/>
              </a:spcAft>
              <a:buClr>
                <a:srgbClr val="000000"/>
              </a:buClr>
              <a:buSzPts val="1200"/>
              <a:buFont typeface="Calibri"/>
              <a:buChar char="●"/>
            </a:pPr>
            <a:r>
              <a:rPr lang="en-US">
                <a:solidFill>
                  <a:srgbClr val="000000"/>
                </a:solidFill>
              </a:rPr>
              <a:t>What is my purpose for including the social justice topic as part of the lesson?</a:t>
            </a:r>
            <a:endParaRPr>
              <a:solidFill>
                <a:srgbClr val="000000"/>
              </a:solidFill>
            </a:endParaRPr>
          </a:p>
          <a:p>
            <a:pPr indent="-307517" lvl="0" marL="461193" rtl="0" algn="l">
              <a:lnSpc>
                <a:spcPct val="115000"/>
              </a:lnSpc>
              <a:spcBef>
                <a:spcPts val="0"/>
              </a:spcBef>
              <a:spcAft>
                <a:spcPts val="0"/>
              </a:spcAft>
              <a:buClr>
                <a:srgbClr val="000000"/>
              </a:buClr>
              <a:buSzPts val="1200"/>
              <a:buFont typeface="Calibri"/>
              <a:buChar char="●"/>
            </a:pPr>
            <a:r>
              <a:rPr lang="en-US">
                <a:solidFill>
                  <a:srgbClr val="000000"/>
                </a:solidFill>
              </a:rPr>
              <a:t>What do I know about how this topic intersects with local concerns and interests? How might this topic be received in my local setting?</a:t>
            </a:r>
            <a:endParaRPr>
              <a:solidFill>
                <a:srgbClr val="000000"/>
              </a:solidFill>
            </a:endParaRPr>
          </a:p>
          <a:p>
            <a:pPr indent="-307517" lvl="0" marL="461193" rtl="0" algn="l">
              <a:lnSpc>
                <a:spcPct val="115000"/>
              </a:lnSpc>
              <a:spcBef>
                <a:spcPts val="0"/>
              </a:spcBef>
              <a:spcAft>
                <a:spcPts val="0"/>
              </a:spcAft>
              <a:buClr>
                <a:srgbClr val="000000"/>
              </a:buClr>
              <a:buSzPts val="1200"/>
              <a:buFont typeface="Calibri"/>
              <a:buChar char="●"/>
            </a:pPr>
            <a:r>
              <a:rPr lang="en-US">
                <a:solidFill>
                  <a:srgbClr val="000000"/>
                </a:solidFill>
              </a:rPr>
              <a:t>Who is on my team of allies ready to support me?</a:t>
            </a:r>
            <a:endParaRPr>
              <a:solidFill>
                <a:srgbClr val="000000"/>
              </a:solidFill>
            </a:endParaRPr>
          </a:p>
          <a:p>
            <a:pPr indent="-307517" lvl="0" marL="461193" rtl="0" algn="l">
              <a:lnSpc>
                <a:spcPct val="115000"/>
              </a:lnSpc>
              <a:spcBef>
                <a:spcPts val="0"/>
              </a:spcBef>
              <a:spcAft>
                <a:spcPts val="0"/>
              </a:spcAft>
              <a:buClr>
                <a:srgbClr val="000000"/>
              </a:buClr>
              <a:buSzPts val="1200"/>
              <a:buFont typeface="Calibri"/>
              <a:buChar char="●"/>
            </a:pPr>
            <a:r>
              <a:rPr lang="en-US">
                <a:solidFill>
                  <a:srgbClr val="000000"/>
                </a:solidFill>
              </a:rPr>
              <a:t>How does the SJML contribute to building students’ identity and agency?</a:t>
            </a:r>
            <a:endParaRPr/>
          </a:p>
        </p:txBody>
      </p:sp>
      <p:sp>
        <p:nvSpPr>
          <p:cNvPr id="526" name="Google Shape;526;p16:notes"/>
          <p:cNvSpPr txBox="1"/>
          <p:nvPr>
            <p:ph idx="12" type="sldNum"/>
          </p:nvPr>
        </p:nvSpPr>
        <p:spPr>
          <a:xfrm>
            <a:off x="2254896" y="11857730"/>
            <a:ext cx="1725038" cy="626253"/>
          </a:xfrm>
          <a:prstGeom prst="rect">
            <a:avLst/>
          </a:prstGeom>
          <a:noFill/>
          <a:ln>
            <a:noFill/>
          </a:ln>
        </p:spPr>
        <p:txBody>
          <a:bodyPr anchorCtr="0" anchor="b" bIns="46075" lIns="92200" spcFirstLastPara="1" rIns="92200" wrap="square" tIns="460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e1c84f01d9_0_17:notes"/>
          <p:cNvSpPr/>
          <p:nvPr>
            <p:ph idx="2" type="sldImg"/>
          </p:nvPr>
        </p:nvSpPr>
        <p:spPr>
          <a:xfrm>
            <a:off x="728663" y="1169988"/>
            <a:ext cx="5619900" cy="31608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e1c84f01d9_0_17:notes"/>
          <p:cNvSpPr txBox="1"/>
          <p:nvPr>
            <p:ph idx="1" type="body"/>
          </p:nvPr>
        </p:nvSpPr>
        <p:spPr>
          <a:xfrm>
            <a:off x="707708" y="4505983"/>
            <a:ext cx="5661600" cy="3686700"/>
          </a:xfrm>
          <a:prstGeom prst="rect">
            <a:avLst/>
          </a:prstGeom>
        </p:spPr>
        <p:txBody>
          <a:bodyPr anchorCtr="0" anchor="t" bIns="46100" lIns="92225" spcFirstLastPara="1" rIns="92225" wrap="square" tIns="46100">
            <a:noAutofit/>
          </a:bodyPr>
          <a:lstStyle/>
          <a:p>
            <a:pPr indent="0" lvl="0" marL="0" rtl="0" algn="l">
              <a:spcBef>
                <a:spcPts val="0"/>
              </a:spcBef>
              <a:spcAft>
                <a:spcPts val="0"/>
              </a:spcAft>
              <a:buNone/>
            </a:pPr>
            <a:r>
              <a:rPr b="1" lang="en-US">
                <a:solidFill>
                  <a:srgbClr val="980000"/>
                </a:solidFill>
              </a:rPr>
              <a:t>BRIAN</a:t>
            </a:r>
            <a:r>
              <a:rPr lang="en-US"/>
              <a:t> – [15 min] Lesson 5.2</a:t>
            </a:r>
            <a:endParaRPr/>
          </a:p>
          <a:p>
            <a:pPr indent="0" lvl="0" marL="0" rtl="0" algn="l">
              <a:spcBef>
                <a:spcPts val="0"/>
              </a:spcBef>
              <a:spcAft>
                <a:spcPts val="0"/>
              </a:spcAft>
              <a:buNone/>
            </a:pPr>
            <a:r>
              <a:t/>
            </a:r>
            <a:endParaRPr/>
          </a:p>
        </p:txBody>
      </p:sp>
      <p:sp>
        <p:nvSpPr>
          <p:cNvPr id="539" name="Google Shape;539;ge1c84f01d9_0_17:notes"/>
          <p:cNvSpPr txBox="1"/>
          <p:nvPr>
            <p:ph idx="12" type="sldNum"/>
          </p:nvPr>
        </p:nvSpPr>
        <p:spPr>
          <a:xfrm>
            <a:off x="4008500" y="8892756"/>
            <a:ext cx="3066600" cy="470400"/>
          </a:xfrm>
          <a:prstGeom prst="rect">
            <a:avLst/>
          </a:prstGeom>
        </p:spPr>
        <p:txBody>
          <a:bodyPr anchorCtr="0" anchor="b" bIns="46100" lIns="92225" spcFirstLastPara="1" rIns="92225" wrap="square" tIns="461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e0d2d5a65e_2_85:notes"/>
          <p:cNvSpPr/>
          <p:nvPr>
            <p:ph idx="2" type="sldImg"/>
          </p:nvPr>
        </p:nvSpPr>
        <p:spPr>
          <a:xfrm>
            <a:off x="471805" y="736367"/>
            <a:ext cx="6605270" cy="3686711"/>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ge0d2d5a65e_2_85:notes"/>
          <p:cNvSpPr txBox="1"/>
          <p:nvPr>
            <p:ph idx="1" type="body"/>
          </p:nvPr>
        </p:nvSpPr>
        <p:spPr>
          <a:xfrm>
            <a:off x="754888" y="4669834"/>
            <a:ext cx="6039104" cy="4424053"/>
          </a:xfrm>
          <a:prstGeom prst="rect">
            <a:avLst/>
          </a:prstGeom>
          <a:noFill/>
          <a:ln>
            <a:noFill/>
          </a:ln>
        </p:spPr>
        <p:txBody>
          <a:bodyPr anchorCtr="0" anchor="t" bIns="99425" lIns="99425" spcFirstLastPara="1" rIns="99425" wrap="square" tIns="99425">
            <a:noAutofit/>
          </a:bodyPr>
          <a:lstStyle/>
          <a:p>
            <a:pPr indent="0" lvl="0" marL="0" rtl="0" algn="l">
              <a:spcBef>
                <a:spcPts val="0"/>
              </a:spcBef>
              <a:spcAft>
                <a:spcPts val="0"/>
              </a:spcAft>
              <a:buClr>
                <a:schemeClr val="dk1"/>
              </a:buClr>
              <a:buSzPts val="1100"/>
              <a:buFont typeface="Arial"/>
              <a:buNone/>
            </a:pPr>
            <a:r>
              <a:rPr b="1" lang="en-US">
                <a:solidFill>
                  <a:srgbClr val="980000"/>
                </a:solidFill>
              </a:rPr>
              <a:t>JOHN</a:t>
            </a:r>
            <a:endParaRPr sz="1400"/>
          </a:p>
        </p:txBody>
      </p:sp>
      <p:sp>
        <p:nvSpPr>
          <p:cNvPr id="362" name="Google Shape;362;ge0d2d5a65e_2_85:notes"/>
          <p:cNvSpPr txBox="1"/>
          <p:nvPr>
            <p:ph idx="12" type="sldNum"/>
          </p:nvPr>
        </p:nvSpPr>
        <p:spPr>
          <a:xfrm>
            <a:off x="4275952" y="9337962"/>
            <a:ext cx="3271181" cy="491561"/>
          </a:xfrm>
          <a:prstGeom prst="rect">
            <a:avLst/>
          </a:prstGeom>
          <a:noFill/>
          <a:ln>
            <a:noFill/>
          </a:ln>
        </p:spPr>
        <p:txBody>
          <a:bodyPr anchorCtr="0" anchor="b" bIns="49700" lIns="99425" spcFirstLastPara="1" rIns="99425" wrap="square" tIns="49700">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e1c84f01d9_0_30:notes"/>
          <p:cNvSpPr/>
          <p:nvPr>
            <p:ph idx="2" type="sldImg"/>
          </p:nvPr>
        </p:nvSpPr>
        <p:spPr>
          <a:xfrm>
            <a:off x="728663" y="1169988"/>
            <a:ext cx="5619900" cy="31608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e1c84f01d9_0_30:notes"/>
          <p:cNvSpPr txBox="1"/>
          <p:nvPr>
            <p:ph idx="1" type="body"/>
          </p:nvPr>
        </p:nvSpPr>
        <p:spPr>
          <a:xfrm>
            <a:off x="707708" y="4505983"/>
            <a:ext cx="5661600" cy="3686700"/>
          </a:xfrm>
          <a:prstGeom prst="rect">
            <a:avLst/>
          </a:prstGeom>
        </p:spPr>
        <p:txBody>
          <a:bodyPr anchorCtr="0" anchor="t" bIns="46100" lIns="92225" spcFirstLastPara="1" rIns="92225" wrap="square" tIns="46100">
            <a:noAutofit/>
          </a:bodyPr>
          <a:lstStyle/>
          <a:p>
            <a:pPr indent="0" lvl="0" marL="0" rtl="0" algn="l">
              <a:spcBef>
                <a:spcPts val="0"/>
              </a:spcBef>
              <a:spcAft>
                <a:spcPts val="0"/>
              </a:spcAft>
              <a:buNone/>
            </a:pPr>
            <a:r>
              <a:rPr b="1" lang="en-US">
                <a:solidFill>
                  <a:srgbClr val="980000"/>
                </a:solidFill>
              </a:rPr>
              <a:t>BRIAN</a:t>
            </a:r>
            <a:r>
              <a:rPr lang="en-US"/>
              <a:t> </a:t>
            </a:r>
            <a:endParaRPr/>
          </a:p>
        </p:txBody>
      </p:sp>
      <p:sp>
        <p:nvSpPr>
          <p:cNvPr id="545" name="Google Shape;545;ge1c84f01d9_0_30:notes"/>
          <p:cNvSpPr txBox="1"/>
          <p:nvPr>
            <p:ph idx="12" type="sldNum"/>
          </p:nvPr>
        </p:nvSpPr>
        <p:spPr>
          <a:xfrm>
            <a:off x="4008500" y="8892756"/>
            <a:ext cx="3066600" cy="470400"/>
          </a:xfrm>
          <a:prstGeom prst="rect">
            <a:avLst/>
          </a:prstGeom>
        </p:spPr>
        <p:txBody>
          <a:bodyPr anchorCtr="0" anchor="b" bIns="46100" lIns="92225" spcFirstLastPara="1" rIns="92225" wrap="square" tIns="461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e1c84f01d9_0_55:notes"/>
          <p:cNvSpPr/>
          <p:nvPr>
            <p:ph idx="2" type="sldImg"/>
          </p:nvPr>
        </p:nvSpPr>
        <p:spPr>
          <a:xfrm>
            <a:off x="728663" y="1169988"/>
            <a:ext cx="5619900" cy="31608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e1c84f01d9_0_55:notes"/>
          <p:cNvSpPr txBox="1"/>
          <p:nvPr>
            <p:ph idx="1" type="body"/>
          </p:nvPr>
        </p:nvSpPr>
        <p:spPr>
          <a:xfrm>
            <a:off x="707708" y="4505983"/>
            <a:ext cx="5661600" cy="3686700"/>
          </a:xfrm>
          <a:prstGeom prst="rect">
            <a:avLst/>
          </a:prstGeom>
        </p:spPr>
        <p:txBody>
          <a:bodyPr anchorCtr="0" anchor="t" bIns="46100" lIns="92225" spcFirstLastPara="1" rIns="92225" wrap="square" tIns="46100">
            <a:noAutofit/>
          </a:bodyPr>
          <a:lstStyle/>
          <a:p>
            <a:pPr indent="0" lvl="0" marL="0" rtl="0" algn="l">
              <a:spcBef>
                <a:spcPts val="0"/>
              </a:spcBef>
              <a:spcAft>
                <a:spcPts val="0"/>
              </a:spcAft>
              <a:buNone/>
            </a:pPr>
            <a:r>
              <a:rPr b="1" lang="en-US">
                <a:solidFill>
                  <a:srgbClr val="980000"/>
                </a:solidFill>
              </a:rPr>
              <a:t>BRIAN</a:t>
            </a:r>
            <a:r>
              <a:rPr lang="en-US"/>
              <a:t> </a:t>
            </a:r>
            <a:endParaRPr/>
          </a:p>
        </p:txBody>
      </p:sp>
      <p:sp>
        <p:nvSpPr>
          <p:cNvPr id="553" name="Google Shape;553;ge1c84f01d9_0_55:notes"/>
          <p:cNvSpPr txBox="1"/>
          <p:nvPr>
            <p:ph idx="12" type="sldNum"/>
          </p:nvPr>
        </p:nvSpPr>
        <p:spPr>
          <a:xfrm>
            <a:off x="4008500" y="8892756"/>
            <a:ext cx="3066600" cy="470400"/>
          </a:xfrm>
          <a:prstGeom prst="rect">
            <a:avLst/>
          </a:prstGeom>
        </p:spPr>
        <p:txBody>
          <a:bodyPr anchorCtr="0" anchor="b" bIns="46100" lIns="92225" spcFirstLastPara="1" rIns="92225" wrap="square" tIns="461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e1c84f01d9_0_72:notes"/>
          <p:cNvSpPr/>
          <p:nvPr>
            <p:ph idx="2" type="sldImg"/>
          </p:nvPr>
        </p:nvSpPr>
        <p:spPr>
          <a:xfrm>
            <a:off x="728663" y="1169988"/>
            <a:ext cx="5619900" cy="31608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e1c84f01d9_0_72:notes"/>
          <p:cNvSpPr txBox="1"/>
          <p:nvPr>
            <p:ph idx="1" type="body"/>
          </p:nvPr>
        </p:nvSpPr>
        <p:spPr>
          <a:xfrm>
            <a:off x="707708" y="4505983"/>
            <a:ext cx="5661600" cy="3686700"/>
          </a:xfrm>
          <a:prstGeom prst="rect">
            <a:avLst/>
          </a:prstGeom>
        </p:spPr>
        <p:txBody>
          <a:bodyPr anchorCtr="0" anchor="t" bIns="46100" lIns="92225" spcFirstLastPara="1" rIns="92225" wrap="square" tIns="46100">
            <a:noAutofit/>
          </a:bodyPr>
          <a:lstStyle/>
          <a:p>
            <a:pPr indent="0" lvl="0" marL="0" rtl="0" algn="l">
              <a:spcBef>
                <a:spcPts val="0"/>
              </a:spcBef>
              <a:spcAft>
                <a:spcPts val="0"/>
              </a:spcAft>
              <a:buNone/>
            </a:pPr>
            <a:r>
              <a:rPr b="1" lang="en-US">
                <a:solidFill>
                  <a:srgbClr val="980000"/>
                </a:solidFill>
              </a:rPr>
              <a:t>BRIAN</a:t>
            </a:r>
            <a:endParaRPr/>
          </a:p>
          <a:p>
            <a:pPr indent="-317500" lvl="0" marL="457200" rtl="0" algn="l">
              <a:spcBef>
                <a:spcPts val="0"/>
              </a:spcBef>
              <a:spcAft>
                <a:spcPts val="0"/>
              </a:spcAft>
              <a:buSzPts val="1400"/>
              <a:buChar char="-"/>
            </a:pPr>
            <a:r>
              <a:rPr lang="en-US"/>
              <a:t>25% Black, 75% white – 100 times modeled a class of 20</a:t>
            </a:r>
            <a:endParaRPr/>
          </a:p>
          <a:p>
            <a:pPr indent="-317500" lvl="0" marL="457200" rtl="0" algn="l">
              <a:spcBef>
                <a:spcPts val="0"/>
              </a:spcBef>
              <a:spcAft>
                <a:spcPts val="0"/>
              </a:spcAft>
              <a:buSzPts val="1400"/>
              <a:buChar char="-"/>
            </a:pPr>
            <a:r>
              <a:rPr lang="en-US"/>
              <a:t>95% confident the class is between 10% and 40% Black</a:t>
            </a:r>
            <a:endParaRPr/>
          </a:p>
          <a:p>
            <a:pPr indent="-317500" lvl="0" marL="457200" rtl="0" algn="l">
              <a:spcBef>
                <a:spcPts val="0"/>
              </a:spcBef>
              <a:spcAft>
                <a:spcPts val="0"/>
              </a:spcAft>
              <a:buSzPts val="1400"/>
              <a:buChar char="-"/>
            </a:pPr>
            <a:r>
              <a:rPr lang="en-US"/>
              <a:t>used NCTM Core Math Tools</a:t>
            </a:r>
            <a:endParaRPr/>
          </a:p>
        </p:txBody>
      </p:sp>
      <p:sp>
        <p:nvSpPr>
          <p:cNvPr id="563" name="Google Shape;563;ge1c84f01d9_0_72:notes"/>
          <p:cNvSpPr txBox="1"/>
          <p:nvPr>
            <p:ph idx="12" type="sldNum"/>
          </p:nvPr>
        </p:nvSpPr>
        <p:spPr>
          <a:xfrm>
            <a:off x="4008500" y="8892756"/>
            <a:ext cx="3066600" cy="470400"/>
          </a:xfrm>
          <a:prstGeom prst="rect">
            <a:avLst/>
          </a:prstGeom>
        </p:spPr>
        <p:txBody>
          <a:bodyPr anchorCtr="0" anchor="b" bIns="46100" lIns="92225" spcFirstLastPara="1" rIns="92225" wrap="square" tIns="461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e1c84f01d9_0_93:notes"/>
          <p:cNvSpPr/>
          <p:nvPr>
            <p:ph idx="2" type="sldImg"/>
          </p:nvPr>
        </p:nvSpPr>
        <p:spPr>
          <a:xfrm>
            <a:off x="728663" y="1169988"/>
            <a:ext cx="5619900" cy="31608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e1c84f01d9_0_93:notes"/>
          <p:cNvSpPr txBox="1"/>
          <p:nvPr>
            <p:ph idx="1" type="body"/>
          </p:nvPr>
        </p:nvSpPr>
        <p:spPr>
          <a:xfrm>
            <a:off x="707708" y="4505983"/>
            <a:ext cx="5661600" cy="3686700"/>
          </a:xfrm>
          <a:prstGeom prst="rect">
            <a:avLst/>
          </a:prstGeom>
        </p:spPr>
        <p:txBody>
          <a:bodyPr anchorCtr="0" anchor="t" bIns="46100" lIns="92225" spcFirstLastPara="1" rIns="92225" wrap="square" tIns="46100">
            <a:noAutofit/>
          </a:bodyPr>
          <a:lstStyle/>
          <a:p>
            <a:pPr indent="0" lvl="0" marL="0" rtl="0" algn="l">
              <a:spcBef>
                <a:spcPts val="0"/>
              </a:spcBef>
              <a:spcAft>
                <a:spcPts val="0"/>
              </a:spcAft>
              <a:buNone/>
            </a:pPr>
            <a:r>
              <a:rPr b="1" lang="en-US">
                <a:solidFill>
                  <a:srgbClr val="980000"/>
                </a:solidFill>
              </a:rPr>
              <a:t>BRIAN</a:t>
            </a:r>
            <a:endParaRPr/>
          </a:p>
          <a:p>
            <a:pPr indent="-317500" lvl="0" marL="457200" rtl="0" algn="l">
              <a:spcBef>
                <a:spcPts val="0"/>
              </a:spcBef>
              <a:spcAft>
                <a:spcPts val="0"/>
              </a:spcAft>
              <a:buSzPts val="1400"/>
              <a:buChar char="-"/>
            </a:pPr>
            <a:r>
              <a:rPr lang="en-US"/>
              <a:t>February, 2012</a:t>
            </a:r>
            <a:endParaRPr/>
          </a:p>
        </p:txBody>
      </p:sp>
      <p:sp>
        <p:nvSpPr>
          <p:cNvPr id="573" name="Google Shape;573;ge1c84f01d9_0_93:notes"/>
          <p:cNvSpPr txBox="1"/>
          <p:nvPr>
            <p:ph idx="12" type="sldNum"/>
          </p:nvPr>
        </p:nvSpPr>
        <p:spPr>
          <a:xfrm>
            <a:off x="4008500" y="8892756"/>
            <a:ext cx="3066600" cy="470400"/>
          </a:xfrm>
          <a:prstGeom prst="rect">
            <a:avLst/>
          </a:prstGeom>
        </p:spPr>
        <p:txBody>
          <a:bodyPr anchorCtr="0" anchor="b" bIns="46100" lIns="92225" spcFirstLastPara="1" rIns="92225" wrap="square" tIns="461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e1c84f01d9_0_49:notes"/>
          <p:cNvSpPr/>
          <p:nvPr>
            <p:ph idx="2" type="sldImg"/>
          </p:nvPr>
        </p:nvSpPr>
        <p:spPr>
          <a:xfrm>
            <a:off x="728663" y="1169988"/>
            <a:ext cx="5619900" cy="31608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e1c84f01d9_0_49:notes"/>
          <p:cNvSpPr txBox="1"/>
          <p:nvPr>
            <p:ph idx="1" type="body"/>
          </p:nvPr>
        </p:nvSpPr>
        <p:spPr>
          <a:xfrm>
            <a:off x="707708" y="4505983"/>
            <a:ext cx="5661600" cy="3686700"/>
          </a:xfrm>
          <a:prstGeom prst="rect">
            <a:avLst/>
          </a:prstGeom>
        </p:spPr>
        <p:txBody>
          <a:bodyPr anchorCtr="0" anchor="t" bIns="46100" lIns="92225" spcFirstLastPara="1" rIns="92225" wrap="square" tIns="46100">
            <a:noAutofit/>
          </a:bodyPr>
          <a:lstStyle/>
          <a:p>
            <a:pPr indent="0" lvl="0" marL="0" rtl="0" algn="l">
              <a:spcBef>
                <a:spcPts val="0"/>
              </a:spcBef>
              <a:spcAft>
                <a:spcPts val="0"/>
              </a:spcAft>
              <a:buClr>
                <a:schemeClr val="dk1"/>
              </a:buClr>
              <a:buSzPts val="1100"/>
              <a:buFont typeface="Arial"/>
              <a:buNone/>
            </a:pPr>
            <a:r>
              <a:rPr b="1" lang="en-US">
                <a:solidFill>
                  <a:srgbClr val="980000"/>
                </a:solidFill>
              </a:rPr>
              <a:t>BRIAN</a:t>
            </a:r>
            <a:endParaRPr/>
          </a:p>
        </p:txBody>
      </p:sp>
      <p:sp>
        <p:nvSpPr>
          <p:cNvPr id="580" name="Google Shape;580;ge1c84f01d9_0_49:notes"/>
          <p:cNvSpPr txBox="1"/>
          <p:nvPr>
            <p:ph idx="12" type="sldNum"/>
          </p:nvPr>
        </p:nvSpPr>
        <p:spPr>
          <a:xfrm>
            <a:off x="4008500" y="8892756"/>
            <a:ext cx="3066600" cy="470400"/>
          </a:xfrm>
          <a:prstGeom prst="rect">
            <a:avLst/>
          </a:prstGeom>
        </p:spPr>
        <p:txBody>
          <a:bodyPr anchorCtr="0" anchor="b" bIns="46100" lIns="92225" spcFirstLastPara="1" rIns="92225" wrap="square" tIns="46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50:notes"/>
          <p:cNvSpPr txBox="1"/>
          <p:nvPr>
            <p:ph idx="1" type="body"/>
          </p:nvPr>
        </p:nvSpPr>
        <p:spPr>
          <a:xfrm>
            <a:off x="707708" y="4505983"/>
            <a:ext cx="5661660" cy="3686710"/>
          </a:xfrm>
          <a:prstGeom prst="rect">
            <a:avLst/>
          </a:prstGeom>
        </p:spPr>
        <p:txBody>
          <a:bodyPr anchorCtr="0" anchor="t" bIns="46100" lIns="92225" spcFirstLastPara="1" rIns="92225" wrap="square" tIns="46100">
            <a:noAutofit/>
          </a:bodyPr>
          <a:lstStyle/>
          <a:p>
            <a:pPr indent="0" lvl="0" marL="0" rtl="0" algn="l">
              <a:spcBef>
                <a:spcPts val="0"/>
              </a:spcBef>
              <a:spcAft>
                <a:spcPts val="0"/>
              </a:spcAft>
              <a:buClr>
                <a:schemeClr val="dk1"/>
              </a:buClr>
              <a:buSzPts val="1100"/>
              <a:buFont typeface="Arial"/>
              <a:buNone/>
            </a:pPr>
            <a:r>
              <a:rPr b="1" lang="en-US">
                <a:solidFill>
                  <a:srgbClr val="980000"/>
                </a:solidFill>
              </a:rPr>
              <a:t>BRIAN</a:t>
            </a:r>
            <a:endParaRPr/>
          </a:p>
        </p:txBody>
      </p:sp>
      <p:sp>
        <p:nvSpPr>
          <p:cNvPr id="586" name="Google Shape;586;p50:notes"/>
          <p:cNvSpPr/>
          <p:nvPr>
            <p:ph idx="2" type="sldImg"/>
          </p:nvPr>
        </p:nvSpPr>
        <p:spPr>
          <a:xfrm>
            <a:off x="728663" y="1169988"/>
            <a:ext cx="5619750" cy="31607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40:notes"/>
          <p:cNvSpPr txBox="1"/>
          <p:nvPr>
            <p:ph idx="1" type="body"/>
          </p:nvPr>
        </p:nvSpPr>
        <p:spPr>
          <a:xfrm>
            <a:off x="707708" y="4505983"/>
            <a:ext cx="5661660" cy="3686710"/>
          </a:xfrm>
          <a:prstGeom prst="rect">
            <a:avLst/>
          </a:prstGeom>
        </p:spPr>
        <p:txBody>
          <a:bodyPr anchorCtr="0" anchor="t" bIns="46100" lIns="92225" spcFirstLastPara="1" rIns="92225" wrap="square" tIns="46100">
            <a:noAutofit/>
          </a:bodyPr>
          <a:lstStyle/>
          <a:p>
            <a:pPr indent="0" lvl="0" marL="0" rtl="0" algn="l">
              <a:spcBef>
                <a:spcPts val="0"/>
              </a:spcBef>
              <a:spcAft>
                <a:spcPts val="0"/>
              </a:spcAft>
              <a:buNone/>
            </a:pPr>
            <a:r>
              <a:rPr b="1" lang="en-US">
                <a:solidFill>
                  <a:srgbClr val="980000"/>
                </a:solidFill>
              </a:rPr>
              <a:t>JOHN</a:t>
            </a:r>
            <a:endParaRPr b="1">
              <a:solidFill>
                <a:srgbClr val="980000"/>
              </a:solidFill>
            </a:endParaRPr>
          </a:p>
        </p:txBody>
      </p:sp>
      <p:sp>
        <p:nvSpPr>
          <p:cNvPr id="607" name="Google Shape;607;p40:notes"/>
          <p:cNvSpPr/>
          <p:nvPr>
            <p:ph idx="2" type="sldImg"/>
          </p:nvPr>
        </p:nvSpPr>
        <p:spPr>
          <a:xfrm>
            <a:off x="728663" y="1169988"/>
            <a:ext cx="5619750" cy="31607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44:notes"/>
          <p:cNvSpPr/>
          <p:nvPr>
            <p:ph idx="2" type="sldImg"/>
          </p:nvPr>
        </p:nvSpPr>
        <p:spPr>
          <a:xfrm>
            <a:off x="-2170113" y="936625"/>
            <a:ext cx="8321676" cy="46815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3" name="Google Shape;613;p44:notes"/>
          <p:cNvSpPr txBox="1"/>
          <p:nvPr>
            <p:ph idx="1" type="body"/>
          </p:nvPr>
        </p:nvSpPr>
        <p:spPr>
          <a:xfrm>
            <a:off x="398086" y="5929948"/>
            <a:ext cx="3184684" cy="5617845"/>
          </a:xfrm>
          <a:prstGeom prst="rect">
            <a:avLst/>
          </a:prstGeom>
          <a:noFill/>
          <a:ln>
            <a:noFill/>
          </a:ln>
        </p:spPr>
        <p:txBody>
          <a:bodyPr anchorCtr="0" anchor="t" bIns="92200" lIns="92200" spcFirstLastPara="1" rIns="92200" wrap="square" tIns="92200">
            <a:noAutofit/>
          </a:bodyPr>
          <a:lstStyle/>
          <a:p>
            <a:pPr indent="0" lvl="0" marL="0" rtl="0" algn="l">
              <a:spcBef>
                <a:spcPts val="0"/>
              </a:spcBef>
              <a:spcAft>
                <a:spcPts val="0"/>
              </a:spcAft>
              <a:buNone/>
            </a:pPr>
            <a:r>
              <a:rPr b="1" lang="en-US">
                <a:solidFill>
                  <a:srgbClr val="980000"/>
                </a:solidFill>
              </a:rPr>
              <a:t>JOHN</a:t>
            </a:r>
            <a:r>
              <a:rPr lang="en-US"/>
              <a:t> – </a:t>
            </a:r>
            <a:r>
              <a:rPr lang="en-US">
                <a:solidFill>
                  <a:srgbClr val="000000"/>
                </a:solidFill>
              </a:rPr>
              <a:t>SEL not just for some students</a:t>
            </a:r>
            <a:endParaRPr>
              <a:solidFill>
                <a:srgbClr val="000000"/>
              </a:solidFill>
            </a:endParaRPr>
          </a:p>
          <a:p>
            <a:pPr indent="0" lvl="0" marL="0" rtl="0" algn="l">
              <a:spcBef>
                <a:spcPts val="0"/>
              </a:spcBef>
              <a:spcAft>
                <a:spcPts val="0"/>
              </a:spcAft>
              <a:buNone/>
            </a:pPr>
            <a:r>
              <a:rPr i="0" lang="en-US">
                <a:solidFill>
                  <a:srgbClr val="000000"/>
                </a:solidFill>
              </a:rPr>
              <a:t>Collaborative for Academic, Social, and Emotional Learning </a:t>
            </a:r>
            <a:endParaRPr b="1">
              <a:solidFill>
                <a:schemeClr val="dk1"/>
              </a:solidFill>
            </a:endParaRPr>
          </a:p>
          <a:p>
            <a:pPr indent="-301056" lvl="0" marL="461193" rtl="0" algn="l">
              <a:spcBef>
                <a:spcPts val="0"/>
              </a:spcBef>
              <a:spcAft>
                <a:spcPts val="0"/>
              </a:spcAft>
              <a:buClr>
                <a:schemeClr val="dk1"/>
              </a:buClr>
              <a:buSzPts val="1100"/>
              <a:buFont typeface="Arial"/>
              <a:buChar char="●"/>
            </a:pPr>
            <a:r>
              <a:rPr b="1" lang="en-US">
                <a:solidFill>
                  <a:schemeClr val="dk1"/>
                </a:solidFill>
              </a:rPr>
              <a:t>Self-awareness:</a:t>
            </a:r>
            <a:r>
              <a:rPr lang="en-US">
                <a:solidFill>
                  <a:schemeClr val="dk1"/>
                </a:solidFill>
              </a:rPr>
              <a:t> Know your strengths and limitations, with a well-grounded sense of confidence, optimism, and a “growth mindset.”</a:t>
            </a:r>
            <a:endParaRPr/>
          </a:p>
          <a:p>
            <a:pPr indent="-301056" lvl="0" marL="461193" rtl="0" algn="l">
              <a:spcBef>
                <a:spcPts val="0"/>
              </a:spcBef>
              <a:spcAft>
                <a:spcPts val="0"/>
              </a:spcAft>
              <a:buClr>
                <a:schemeClr val="dk1"/>
              </a:buClr>
              <a:buSzPts val="1100"/>
              <a:buFont typeface="Arial"/>
              <a:buChar char="●"/>
            </a:pPr>
            <a:r>
              <a:rPr b="1" lang="en-US">
                <a:solidFill>
                  <a:schemeClr val="dk1"/>
                </a:solidFill>
              </a:rPr>
              <a:t>Self-management:</a:t>
            </a:r>
            <a:r>
              <a:rPr lang="en-US">
                <a:solidFill>
                  <a:schemeClr val="dk1"/>
                </a:solidFill>
              </a:rPr>
              <a:t> Effectively manage stress, control impulses, and motivate yourself to set and achieve goals.</a:t>
            </a:r>
            <a:endParaRPr/>
          </a:p>
          <a:p>
            <a:pPr indent="-301056" lvl="0" marL="461193" rtl="0" algn="l">
              <a:spcBef>
                <a:spcPts val="0"/>
              </a:spcBef>
              <a:spcAft>
                <a:spcPts val="0"/>
              </a:spcAft>
              <a:buClr>
                <a:schemeClr val="dk1"/>
              </a:buClr>
              <a:buSzPts val="1100"/>
              <a:buFont typeface="Arial"/>
              <a:buChar char="●"/>
            </a:pPr>
            <a:r>
              <a:rPr b="1" lang="en-US">
                <a:solidFill>
                  <a:schemeClr val="dk1"/>
                </a:solidFill>
              </a:rPr>
              <a:t>Social awareness:</a:t>
            </a:r>
            <a:r>
              <a:rPr lang="en-US">
                <a:solidFill>
                  <a:schemeClr val="dk1"/>
                </a:solidFill>
              </a:rPr>
              <a:t> Understand the perspectives of others and empathize with them, including those from diverse backgrounds and cultures.</a:t>
            </a:r>
            <a:endParaRPr/>
          </a:p>
          <a:p>
            <a:pPr indent="-301056" lvl="0" marL="461193" rtl="0" algn="l">
              <a:spcBef>
                <a:spcPts val="0"/>
              </a:spcBef>
              <a:spcAft>
                <a:spcPts val="0"/>
              </a:spcAft>
              <a:buClr>
                <a:schemeClr val="dk1"/>
              </a:buClr>
              <a:buSzPts val="1100"/>
              <a:buFont typeface="Arial"/>
              <a:buChar char="●"/>
            </a:pPr>
            <a:r>
              <a:rPr b="1" lang="en-US">
                <a:solidFill>
                  <a:schemeClr val="dk1"/>
                </a:solidFill>
              </a:rPr>
              <a:t>Relationship skills:</a:t>
            </a:r>
            <a:r>
              <a:rPr lang="en-US">
                <a:solidFill>
                  <a:schemeClr val="dk1"/>
                </a:solidFill>
              </a:rPr>
              <a:t> Communicate clearly, listen well, cooperate with others, resist inappropriate social pressure, negotiate conflict constructively, and seek and offer help when needed.</a:t>
            </a:r>
            <a:endParaRPr/>
          </a:p>
          <a:p>
            <a:pPr indent="-301056" lvl="0" marL="461193" rtl="0" algn="l">
              <a:spcBef>
                <a:spcPts val="0"/>
              </a:spcBef>
              <a:spcAft>
                <a:spcPts val="0"/>
              </a:spcAft>
              <a:buClr>
                <a:schemeClr val="dk1"/>
              </a:buClr>
              <a:buSzPts val="1100"/>
              <a:buFont typeface="Arial"/>
              <a:buChar char="●"/>
            </a:pPr>
            <a:r>
              <a:rPr b="1" lang="en-US">
                <a:solidFill>
                  <a:schemeClr val="dk1"/>
                </a:solidFill>
              </a:rPr>
              <a:t>Responsible decision-making:</a:t>
            </a:r>
            <a:r>
              <a:rPr lang="en-US">
                <a:solidFill>
                  <a:schemeClr val="dk1"/>
                </a:solidFill>
              </a:rPr>
              <a:t> Make constructive choices about personal behavior and social interactions based on ethical standards, safety, and social norms.</a:t>
            </a:r>
            <a:endParaRPr/>
          </a:p>
          <a:p>
            <a:pPr indent="-230597" lvl="0" marL="461193" rtl="0" algn="l">
              <a:spcBef>
                <a:spcPts val="0"/>
              </a:spcBef>
              <a:spcAft>
                <a:spcPts val="0"/>
              </a:spcAft>
              <a:buNone/>
            </a:pPr>
            <a:r>
              <a:t/>
            </a:r>
            <a:endParaRPr/>
          </a:p>
        </p:txBody>
      </p:sp>
      <p:sp>
        <p:nvSpPr>
          <p:cNvPr id="614" name="Google Shape;614;p44:notes"/>
          <p:cNvSpPr txBox="1"/>
          <p:nvPr>
            <p:ph idx="12" type="sldNum"/>
          </p:nvPr>
        </p:nvSpPr>
        <p:spPr>
          <a:xfrm>
            <a:off x="1" y="2"/>
            <a:ext cx="1741407" cy="4095833"/>
          </a:xfrm>
          <a:prstGeom prst="rect">
            <a:avLst/>
          </a:prstGeom>
          <a:noFill/>
          <a:ln>
            <a:noFill/>
          </a:ln>
        </p:spPr>
        <p:txBody>
          <a:bodyPr anchorCtr="0" anchor="t" bIns="46075" lIns="92200" spcFirstLastPara="1" rIns="92200" wrap="square" tIns="46075">
            <a:noAutofit/>
          </a:bodyPr>
          <a:lstStyle/>
          <a:p>
            <a:pPr indent="0" lvl="0" marL="0" rtl="0" algn="l">
              <a:spcBef>
                <a:spcPts val="0"/>
              </a:spcBef>
              <a:spcAft>
                <a:spcPts val="0"/>
              </a:spcAft>
              <a:buNone/>
            </a:pPr>
            <a:fld id="{00000000-1234-1234-1234-123412341234}" type="slidenum">
              <a:rPr lang="en-US" sz="1400">
                <a:solidFill>
                  <a:srgbClr val="000000"/>
                </a:solidFill>
                <a:latin typeface="Arial"/>
                <a:ea typeface="Arial"/>
                <a:cs typeface="Arial"/>
                <a:sym typeface="Arial"/>
              </a:rPr>
              <a:t>‹#›</a:t>
            </a:fld>
            <a:endParaRPr sz="1400">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41:notes"/>
          <p:cNvSpPr/>
          <p:nvPr>
            <p:ph idx="2" type="sldImg"/>
          </p:nvPr>
        </p:nvSpPr>
        <p:spPr>
          <a:xfrm>
            <a:off x="728663" y="1169988"/>
            <a:ext cx="5619750" cy="31607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9" name="Google Shape;629;p41:notes"/>
          <p:cNvSpPr txBox="1"/>
          <p:nvPr>
            <p:ph idx="1" type="body"/>
          </p:nvPr>
        </p:nvSpPr>
        <p:spPr>
          <a:xfrm>
            <a:off x="707708" y="4505983"/>
            <a:ext cx="5661660" cy="3686710"/>
          </a:xfrm>
          <a:prstGeom prst="rect">
            <a:avLst/>
          </a:prstGeom>
          <a:noFill/>
          <a:ln>
            <a:noFill/>
          </a:ln>
        </p:spPr>
        <p:txBody>
          <a:bodyPr anchorCtr="0" anchor="t" bIns="46100" lIns="92225" spcFirstLastPara="1" rIns="92225" wrap="square" tIns="46100">
            <a:noAutofit/>
          </a:bodyPr>
          <a:lstStyle/>
          <a:p>
            <a:pPr indent="0" lvl="0" marL="0" rtl="0" algn="l">
              <a:spcBef>
                <a:spcPts val="0"/>
              </a:spcBef>
              <a:spcAft>
                <a:spcPts val="0"/>
              </a:spcAft>
              <a:buNone/>
            </a:pPr>
            <a:r>
              <a:rPr b="1" lang="en-US">
                <a:solidFill>
                  <a:srgbClr val="980000"/>
                </a:solidFill>
              </a:rPr>
              <a:t>JOHN</a:t>
            </a:r>
            <a:r>
              <a:rPr lang="en-US"/>
              <a:t> </a:t>
            </a:r>
            <a:endParaRPr/>
          </a:p>
          <a:p>
            <a:pPr indent="-317500" lvl="0" marL="457200" rtl="0" algn="l">
              <a:spcBef>
                <a:spcPts val="0"/>
              </a:spcBef>
              <a:spcAft>
                <a:spcPts val="0"/>
              </a:spcAft>
              <a:buSzPts val="1400"/>
              <a:buChar char="-"/>
            </a:pPr>
            <a:r>
              <a:rPr lang="en-US" u="sng">
                <a:solidFill>
                  <a:schemeClr val="hlink"/>
                </a:solidFill>
                <a:hlinkClick r:id="rId2"/>
              </a:rPr>
              <a:t>http://www.corestandards.org/Math/Practice/</a:t>
            </a:r>
            <a:endParaRPr/>
          </a:p>
          <a:p>
            <a:pPr indent="-317500" lvl="0" marL="457200" rtl="0" algn="l">
              <a:spcBef>
                <a:spcPts val="0"/>
              </a:spcBef>
              <a:spcAft>
                <a:spcPts val="0"/>
              </a:spcAft>
              <a:buSzPts val="1400"/>
              <a:buChar char="-"/>
            </a:pPr>
            <a:r>
              <a:rPr lang="en-US" u="sng">
                <a:solidFill>
                  <a:schemeClr val="hlink"/>
                </a:solidFill>
                <a:hlinkClick r:id="rId3"/>
              </a:rPr>
              <a:t>https://www.nap.edu/catalog/9822/adding-it-up-helping-children-learn-mathematics</a:t>
            </a:r>
            <a:r>
              <a:rPr lang="en-US"/>
              <a:t>  </a:t>
            </a:r>
            <a:endParaRPr/>
          </a:p>
          <a:p>
            <a:pPr indent="-317500" lvl="0" marL="457200" rtl="0" algn="l">
              <a:spcBef>
                <a:spcPts val="0"/>
              </a:spcBef>
              <a:spcAft>
                <a:spcPts val="0"/>
              </a:spcAft>
              <a:buSzPts val="1400"/>
              <a:buChar char="-"/>
            </a:pPr>
            <a:r>
              <a:rPr lang="en-US"/>
              <a:t>NCTM Process Standards</a:t>
            </a:r>
            <a:endParaRPr/>
          </a:p>
        </p:txBody>
      </p:sp>
      <p:sp>
        <p:nvSpPr>
          <p:cNvPr id="630" name="Google Shape;630;p41:notes"/>
          <p:cNvSpPr txBox="1"/>
          <p:nvPr>
            <p:ph idx="12" type="sldNum"/>
          </p:nvPr>
        </p:nvSpPr>
        <p:spPr>
          <a:xfrm>
            <a:off x="4008500" y="8892756"/>
            <a:ext cx="3066733" cy="470320"/>
          </a:xfrm>
          <a:prstGeom prst="rect">
            <a:avLst/>
          </a:prstGeom>
          <a:noFill/>
          <a:ln>
            <a:noFill/>
          </a:ln>
        </p:spPr>
        <p:txBody>
          <a:bodyPr anchorCtr="0" anchor="b" bIns="46100" lIns="92225" spcFirstLastPara="1" rIns="92225" wrap="square" tIns="46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61:notes"/>
          <p:cNvSpPr/>
          <p:nvPr>
            <p:ph idx="2" type="sldImg"/>
          </p:nvPr>
        </p:nvSpPr>
        <p:spPr>
          <a:xfrm>
            <a:off x="728663" y="1169988"/>
            <a:ext cx="5619750" cy="31607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8" name="Google Shape;638;p61:notes"/>
          <p:cNvSpPr txBox="1"/>
          <p:nvPr>
            <p:ph idx="1" type="body"/>
          </p:nvPr>
        </p:nvSpPr>
        <p:spPr>
          <a:xfrm>
            <a:off x="707708" y="4505983"/>
            <a:ext cx="5661660" cy="3686710"/>
          </a:xfrm>
          <a:prstGeom prst="rect">
            <a:avLst/>
          </a:prstGeom>
          <a:noFill/>
          <a:ln>
            <a:noFill/>
          </a:ln>
        </p:spPr>
        <p:txBody>
          <a:bodyPr anchorCtr="0" anchor="t" bIns="46100" lIns="92225" spcFirstLastPara="1" rIns="92225" wrap="square" tIns="46100">
            <a:noAutofit/>
          </a:bodyPr>
          <a:lstStyle/>
          <a:p>
            <a:pPr indent="0" lvl="0" marL="0" rtl="0" algn="l">
              <a:lnSpc>
                <a:spcPct val="115000"/>
              </a:lnSpc>
              <a:spcBef>
                <a:spcPts val="0"/>
              </a:spcBef>
              <a:spcAft>
                <a:spcPts val="0"/>
              </a:spcAft>
              <a:buClr>
                <a:schemeClr val="dk1"/>
              </a:buClr>
              <a:buSzPts val="1100"/>
              <a:buFont typeface="Arial"/>
              <a:buNone/>
            </a:pPr>
            <a:r>
              <a:rPr b="1" lang="en-US">
                <a:solidFill>
                  <a:srgbClr val="980000"/>
                </a:solidFill>
              </a:rPr>
              <a:t>JOHN</a:t>
            </a:r>
            <a:endParaRPr/>
          </a:p>
          <a:p>
            <a:pPr indent="-317500" lvl="0" marL="457200" rtl="0" algn="l">
              <a:lnSpc>
                <a:spcPct val="115000"/>
              </a:lnSpc>
              <a:spcBef>
                <a:spcPts val="0"/>
              </a:spcBef>
              <a:spcAft>
                <a:spcPts val="0"/>
              </a:spcAft>
              <a:buClr>
                <a:schemeClr val="dk1"/>
              </a:buClr>
              <a:buSzPts val="1400"/>
              <a:buFont typeface="Calibri"/>
              <a:buChar char="-"/>
            </a:pPr>
            <a:r>
              <a:rPr lang="en-US"/>
              <a:t>Culturally relevant teachers utilize students’ culture as a vehicle for learning. P. 161, 1995</a:t>
            </a:r>
            <a:endParaRPr/>
          </a:p>
          <a:p>
            <a:pPr indent="-317500" lvl="0" marL="457200" rtl="0" algn="l">
              <a:lnSpc>
                <a:spcPct val="115000"/>
              </a:lnSpc>
              <a:spcBef>
                <a:spcPts val="0"/>
              </a:spcBef>
              <a:spcAft>
                <a:spcPts val="0"/>
              </a:spcAft>
              <a:buSzPts val="1400"/>
              <a:buChar char="-"/>
            </a:pPr>
            <a:r>
              <a:rPr lang="en-US"/>
              <a:t>3 Tips to Make Any Lesson More Culturally Responsive</a:t>
            </a:r>
            <a:r>
              <a:rPr lang="en-US">
                <a:solidFill>
                  <a:srgbClr val="3C3B3C"/>
                </a:solidFill>
                <a:latin typeface="Arial"/>
                <a:ea typeface="Arial"/>
                <a:cs typeface="Arial"/>
                <a:sym typeface="Arial"/>
              </a:rPr>
              <a:t> </a:t>
            </a:r>
            <a:r>
              <a:rPr lang="en-US" u="sng">
                <a:solidFill>
                  <a:schemeClr val="hlink"/>
                </a:solidFill>
                <a:hlinkClick r:id="rId2"/>
              </a:rPr>
              <a:t>https://www.cultofpedagogy.com/culturally-responsive-teaching-strategies</a:t>
            </a:r>
            <a:r>
              <a:rPr lang="en-US"/>
              <a:t> </a:t>
            </a:r>
            <a:endParaRPr b="0" i="0">
              <a:solidFill>
                <a:srgbClr val="3C3B3C"/>
              </a:solidFill>
              <a:latin typeface="Arial"/>
              <a:ea typeface="Arial"/>
              <a:cs typeface="Arial"/>
              <a:sym typeface="Arial"/>
            </a:endParaRPr>
          </a:p>
          <a:p>
            <a:pPr indent="0" lvl="0" marL="0" rtl="0" algn="l">
              <a:lnSpc>
                <a:spcPct val="115000"/>
              </a:lnSpc>
              <a:spcBef>
                <a:spcPts val="0"/>
              </a:spcBef>
              <a:spcAft>
                <a:spcPts val="0"/>
              </a:spcAft>
              <a:buNone/>
            </a:pPr>
            <a:r>
              <a:t/>
            </a:r>
            <a:endParaRPr>
              <a:solidFill>
                <a:srgbClr val="3C3B3C"/>
              </a:solidFill>
              <a:latin typeface="Arial"/>
              <a:ea typeface="Arial"/>
              <a:cs typeface="Arial"/>
              <a:sym typeface="Arial"/>
            </a:endParaRPr>
          </a:p>
          <a:p>
            <a:pPr indent="0" lvl="0" marL="0" rtl="0" algn="l">
              <a:lnSpc>
                <a:spcPct val="115000"/>
              </a:lnSpc>
              <a:spcBef>
                <a:spcPts val="0"/>
              </a:spcBef>
              <a:spcAft>
                <a:spcPts val="0"/>
              </a:spcAft>
              <a:buClr>
                <a:schemeClr val="dk1"/>
              </a:buClr>
              <a:buFont typeface="Arial"/>
              <a:buNone/>
            </a:pPr>
            <a:r>
              <a:rPr i="1" lang="en-US" sz="1100">
                <a:solidFill>
                  <a:srgbClr val="674EA7"/>
                </a:solidFill>
              </a:rPr>
              <a:t>I’m Here for the Hard Re-Set: Post Pandemic Pedagogy to Preserve Our Culture</a:t>
            </a:r>
            <a:r>
              <a:rPr lang="en-US" sz="1100">
                <a:solidFill>
                  <a:srgbClr val="674EA7"/>
                </a:solidFill>
              </a:rPr>
              <a:t>. Ladson-Billings, 2021.</a:t>
            </a:r>
            <a:r>
              <a:rPr i="1" lang="en-US" sz="1100">
                <a:solidFill>
                  <a:srgbClr val="674EA7"/>
                </a:solidFill>
              </a:rPr>
              <a:t> Equity &amp; Excellence in Education Vol 54</a:t>
            </a:r>
            <a:r>
              <a:rPr b="1" i="1" lang="en-US" sz="1100">
                <a:solidFill>
                  <a:srgbClr val="674EA7"/>
                </a:solidFill>
              </a:rPr>
              <a:t>.</a:t>
            </a:r>
            <a:endParaRPr sz="1100">
              <a:solidFill>
                <a:srgbClr val="674EA7"/>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434343"/>
                </a:solidFill>
              </a:rPr>
              <a:t>The next element of culturally relevant pedagogy is cultural competence. This is perhaps the most misunderstood aspect of the theory. Far too many teachers believe if they make some effort to represent diverse cultures, they are exhibiting cultural competence. Cultural competence means that students are secure in their knowledge and understanding of their own culture—language, traditions, histories, culture, and so forth, AND are developing fluency and facility in at least one other culture.… In the case of minoritized students that other culture is typically the mainstream culture. It should be noted that White students are not exempt from developing cultural competence. All students will be thrust into a diverse, multicultural world where they will need to understand the culture of those different from themselves.</a:t>
            </a:r>
            <a:endParaRPr sz="1100">
              <a:solidFill>
                <a:srgbClr val="434343"/>
              </a:solidFill>
            </a:endParaRPr>
          </a:p>
          <a:p>
            <a:pPr indent="0" lvl="0" marL="0" rtl="0" algn="l">
              <a:lnSpc>
                <a:spcPct val="115000"/>
              </a:lnSpc>
              <a:spcBef>
                <a:spcPts val="0"/>
              </a:spcBef>
              <a:spcAft>
                <a:spcPts val="0"/>
              </a:spcAft>
              <a:buClr>
                <a:schemeClr val="dk1"/>
              </a:buClr>
              <a:buFont typeface="Arial"/>
              <a:buNone/>
            </a:pPr>
            <a:r>
              <a:t/>
            </a:r>
            <a:endParaRPr sz="1100">
              <a:solidFill>
                <a:srgbClr val="674EA7"/>
              </a:solidFill>
            </a:endParaRPr>
          </a:p>
        </p:txBody>
      </p:sp>
      <p:sp>
        <p:nvSpPr>
          <p:cNvPr id="639" name="Google Shape;639;p61:notes"/>
          <p:cNvSpPr txBox="1"/>
          <p:nvPr>
            <p:ph idx="12" type="sldNum"/>
          </p:nvPr>
        </p:nvSpPr>
        <p:spPr>
          <a:xfrm>
            <a:off x="4008500" y="8892756"/>
            <a:ext cx="3066733" cy="470320"/>
          </a:xfrm>
          <a:prstGeom prst="rect">
            <a:avLst/>
          </a:prstGeom>
          <a:noFill/>
          <a:ln>
            <a:noFill/>
          </a:ln>
        </p:spPr>
        <p:txBody>
          <a:bodyPr anchorCtr="0" anchor="b" bIns="46100" lIns="92225" spcFirstLastPara="1" rIns="92225" wrap="square" tIns="46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6:notes"/>
          <p:cNvSpPr/>
          <p:nvPr>
            <p:ph idx="2" type="sldImg"/>
          </p:nvPr>
        </p:nvSpPr>
        <p:spPr>
          <a:xfrm>
            <a:off x="728663" y="1169988"/>
            <a:ext cx="5619750" cy="31607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6:notes"/>
          <p:cNvSpPr txBox="1"/>
          <p:nvPr>
            <p:ph idx="1" type="body"/>
          </p:nvPr>
        </p:nvSpPr>
        <p:spPr>
          <a:xfrm>
            <a:off x="707708" y="4505983"/>
            <a:ext cx="5661660" cy="3686710"/>
          </a:xfrm>
          <a:prstGeom prst="rect">
            <a:avLst/>
          </a:prstGeom>
          <a:noFill/>
          <a:ln>
            <a:noFill/>
          </a:ln>
        </p:spPr>
        <p:txBody>
          <a:bodyPr anchorCtr="0" anchor="t" bIns="46100" lIns="92225" spcFirstLastPara="1" rIns="92225" wrap="square" tIns="46100">
            <a:noAutofit/>
          </a:bodyPr>
          <a:lstStyle/>
          <a:p>
            <a:pPr indent="0" lvl="0" marL="0" rtl="0" algn="l">
              <a:spcBef>
                <a:spcPts val="0"/>
              </a:spcBef>
              <a:spcAft>
                <a:spcPts val="0"/>
              </a:spcAft>
              <a:buClr>
                <a:schemeClr val="dk1"/>
              </a:buClr>
              <a:buSzPts val="1100"/>
              <a:buFont typeface="Arial"/>
              <a:buNone/>
            </a:pPr>
            <a:r>
              <a:rPr b="1" lang="en-US">
                <a:solidFill>
                  <a:srgbClr val="980000"/>
                </a:solidFill>
              </a:rPr>
              <a:t>JOHN</a:t>
            </a:r>
            <a:endParaRPr/>
          </a:p>
        </p:txBody>
      </p:sp>
      <p:sp>
        <p:nvSpPr>
          <p:cNvPr id="374" name="Google Shape;374;p6:notes"/>
          <p:cNvSpPr txBox="1"/>
          <p:nvPr>
            <p:ph idx="12" type="sldNum"/>
          </p:nvPr>
        </p:nvSpPr>
        <p:spPr>
          <a:xfrm>
            <a:off x="4008500" y="8892756"/>
            <a:ext cx="3066733" cy="470320"/>
          </a:xfrm>
          <a:prstGeom prst="rect">
            <a:avLst/>
          </a:prstGeom>
          <a:noFill/>
          <a:ln>
            <a:noFill/>
          </a:ln>
        </p:spPr>
        <p:txBody>
          <a:bodyPr anchorCtr="0" anchor="b" bIns="46100" lIns="92225" spcFirstLastPara="1" rIns="92225" wrap="square" tIns="46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45:notes"/>
          <p:cNvSpPr txBox="1"/>
          <p:nvPr>
            <p:ph idx="1" type="body"/>
          </p:nvPr>
        </p:nvSpPr>
        <p:spPr>
          <a:xfrm>
            <a:off x="707708" y="4505983"/>
            <a:ext cx="5661660" cy="3686710"/>
          </a:xfrm>
          <a:prstGeom prst="rect">
            <a:avLst/>
          </a:prstGeom>
        </p:spPr>
        <p:txBody>
          <a:bodyPr anchorCtr="0" anchor="t" bIns="46100" lIns="92225" spcFirstLastPara="1" rIns="92225" wrap="square" tIns="46100">
            <a:noAutofit/>
          </a:bodyPr>
          <a:lstStyle/>
          <a:p>
            <a:pPr indent="0" lvl="0" marL="0" rtl="0" algn="l">
              <a:lnSpc>
                <a:spcPct val="115000"/>
              </a:lnSpc>
              <a:spcBef>
                <a:spcPts val="0"/>
              </a:spcBef>
              <a:spcAft>
                <a:spcPts val="0"/>
              </a:spcAft>
              <a:buClr>
                <a:schemeClr val="dk1"/>
              </a:buClr>
              <a:buSzPts val="1100"/>
              <a:buFont typeface="Arial"/>
              <a:buNone/>
            </a:pPr>
            <a:r>
              <a:rPr b="1" lang="en-US">
                <a:solidFill>
                  <a:srgbClr val="980000"/>
                </a:solidFill>
              </a:rPr>
              <a:t>JOHN</a:t>
            </a:r>
            <a:endParaRPr/>
          </a:p>
        </p:txBody>
      </p:sp>
      <p:sp>
        <p:nvSpPr>
          <p:cNvPr id="647" name="Google Shape;647;p45:notes"/>
          <p:cNvSpPr/>
          <p:nvPr>
            <p:ph idx="2" type="sldImg"/>
          </p:nvPr>
        </p:nvSpPr>
        <p:spPr>
          <a:xfrm>
            <a:off x="728663" y="1169988"/>
            <a:ext cx="5619750" cy="31607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47:notes"/>
          <p:cNvSpPr/>
          <p:nvPr>
            <p:ph idx="2" type="sldImg"/>
          </p:nvPr>
        </p:nvSpPr>
        <p:spPr>
          <a:xfrm>
            <a:off x="728663" y="1169988"/>
            <a:ext cx="5619750" cy="31607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9" name="Google Shape;659;p47:notes"/>
          <p:cNvSpPr txBox="1"/>
          <p:nvPr>
            <p:ph idx="1" type="body"/>
          </p:nvPr>
        </p:nvSpPr>
        <p:spPr>
          <a:xfrm>
            <a:off x="707708" y="4505983"/>
            <a:ext cx="5661660" cy="3686710"/>
          </a:xfrm>
          <a:prstGeom prst="rect">
            <a:avLst/>
          </a:prstGeom>
          <a:noFill/>
          <a:ln>
            <a:noFill/>
          </a:ln>
        </p:spPr>
        <p:txBody>
          <a:bodyPr anchorCtr="0" anchor="t" bIns="46100" lIns="92225" spcFirstLastPara="1" rIns="92225" wrap="square" tIns="46100">
            <a:noAutofit/>
          </a:bodyPr>
          <a:lstStyle/>
          <a:p>
            <a:pPr indent="0" lvl="0" marL="0" rtl="0" algn="l">
              <a:lnSpc>
                <a:spcPct val="115000"/>
              </a:lnSpc>
              <a:spcBef>
                <a:spcPts val="0"/>
              </a:spcBef>
              <a:spcAft>
                <a:spcPts val="0"/>
              </a:spcAft>
              <a:buClr>
                <a:schemeClr val="dk1"/>
              </a:buClr>
              <a:buSzPts val="1100"/>
              <a:buFont typeface="Arial"/>
              <a:buNone/>
            </a:pPr>
            <a:r>
              <a:rPr b="1" lang="en-US">
                <a:solidFill>
                  <a:srgbClr val="980000"/>
                </a:solidFill>
              </a:rPr>
              <a:t>JOHN</a:t>
            </a:r>
            <a:endParaRPr/>
          </a:p>
          <a:p>
            <a:pPr indent="-317500" lvl="0" marL="457200" rtl="0" algn="l">
              <a:spcBef>
                <a:spcPts val="0"/>
              </a:spcBef>
              <a:spcAft>
                <a:spcPts val="0"/>
              </a:spcAft>
              <a:buSzPts val="1400"/>
              <a:buChar char="-"/>
            </a:pPr>
            <a:r>
              <a:rPr lang="en-US" u="sng">
                <a:solidFill>
                  <a:schemeClr val="hlink"/>
                </a:solidFill>
                <a:hlinkClick r:id="rId2"/>
              </a:rPr>
              <a:t>https://www.facinghistory.org/books-borrowing/fostering-civil-discourse-how-do-we-talk-about-issues-matt</a:t>
            </a:r>
            <a:r>
              <a:rPr lang="en-US" u="sng">
                <a:solidFill>
                  <a:schemeClr val="hlink"/>
                </a:solidFill>
                <a:hlinkClick r:id="rId3"/>
              </a:rPr>
              <a:t>er</a:t>
            </a:r>
            <a:r>
              <a:rPr lang="en-US"/>
              <a:t> </a:t>
            </a:r>
            <a:endParaRPr/>
          </a:p>
        </p:txBody>
      </p:sp>
      <p:sp>
        <p:nvSpPr>
          <p:cNvPr id="660" name="Google Shape;660;p47:notes"/>
          <p:cNvSpPr txBox="1"/>
          <p:nvPr>
            <p:ph idx="12" type="sldNum"/>
          </p:nvPr>
        </p:nvSpPr>
        <p:spPr>
          <a:xfrm>
            <a:off x="4008500" y="8892756"/>
            <a:ext cx="3066733" cy="470320"/>
          </a:xfrm>
          <a:prstGeom prst="rect">
            <a:avLst/>
          </a:prstGeom>
          <a:noFill/>
          <a:ln>
            <a:noFill/>
          </a:ln>
        </p:spPr>
        <p:txBody>
          <a:bodyPr anchorCtr="0" anchor="b" bIns="46100" lIns="92225" spcFirstLastPara="1" rIns="92225" wrap="square" tIns="46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77:notes"/>
          <p:cNvSpPr txBox="1"/>
          <p:nvPr>
            <p:ph idx="1" type="body"/>
          </p:nvPr>
        </p:nvSpPr>
        <p:spPr>
          <a:xfrm>
            <a:off x="707708" y="4505983"/>
            <a:ext cx="5661660" cy="3686710"/>
          </a:xfrm>
          <a:prstGeom prst="rect">
            <a:avLst/>
          </a:prstGeom>
        </p:spPr>
        <p:txBody>
          <a:bodyPr anchorCtr="0" anchor="t" bIns="46100" lIns="92225" spcFirstLastPara="1" rIns="92225" wrap="square" tIns="46100">
            <a:noAutofit/>
          </a:bodyPr>
          <a:lstStyle/>
          <a:p>
            <a:pPr indent="0" lvl="0" marL="0" rtl="0" algn="l">
              <a:spcBef>
                <a:spcPts val="0"/>
              </a:spcBef>
              <a:spcAft>
                <a:spcPts val="0"/>
              </a:spcAft>
              <a:buNone/>
            </a:pPr>
            <a:r>
              <a:rPr b="1" lang="en-US">
                <a:solidFill>
                  <a:srgbClr val="980000"/>
                </a:solidFill>
              </a:rPr>
              <a:t>BRIAN</a:t>
            </a:r>
            <a:r>
              <a:rPr lang="en-US"/>
              <a:t> - What work do I need to do to help my students use math to push back on the status quo?</a:t>
            </a:r>
            <a:endParaRPr/>
          </a:p>
        </p:txBody>
      </p:sp>
      <p:sp>
        <p:nvSpPr>
          <p:cNvPr id="669" name="Google Shape;669;p77:notes"/>
          <p:cNvSpPr/>
          <p:nvPr>
            <p:ph idx="2" type="sldImg"/>
          </p:nvPr>
        </p:nvSpPr>
        <p:spPr>
          <a:xfrm>
            <a:off x="728663" y="1169988"/>
            <a:ext cx="5619750" cy="31607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19:notes"/>
          <p:cNvSpPr/>
          <p:nvPr>
            <p:ph idx="2" type="sldImg"/>
          </p:nvPr>
        </p:nvSpPr>
        <p:spPr>
          <a:xfrm>
            <a:off x="728663" y="1169988"/>
            <a:ext cx="5619750" cy="31607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0" name="Google Shape;690;p19:notes"/>
          <p:cNvSpPr txBox="1"/>
          <p:nvPr>
            <p:ph idx="1" type="body"/>
          </p:nvPr>
        </p:nvSpPr>
        <p:spPr>
          <a:xfrm>
            <a:off x="707708" y="4505983"/>
            <a:ext cx="5661660" cy="3686710"/>
          </a:xfrm>
          <a:prstGeom prst="rect">
            <a:avLst/>
          </a:prstGeom>
          <a:noFill/>
          <a:ln>
            <a:noFill/>
          </a:ln>
        </p:spPr>
        <p:txBody>
          <a:bodyPr anchorCtr="0" anchor="t" bIns="46100" lIns="92225" spcFirstLastPara="1" rIns="92225" wrap="square" tIns="46100">
            <a:noAutofit/>
          </a:bodyPr>
          <a:lstStyle/>
          <a:p>
            <a:pPr indent="0" lvl="0" marL="0" rtl="0" algn="l">
              <a:spcBef>
                <a:spcPts val="0"/>
              </a:spcBef>
              <a:spcAft>
                <a:spcPts val="0"/>
              </a:spcAft>
              <a:buClr>
                <a:schemeClr val="dk1"/>
              </a:buClr>
              <a:buSzPts val="1100"/>
              <a:buFont typeface="Arial"/>
              <a:buNone/>
            </a:pPr>
            <a:r>
              <a:rPr b="1" lang="en-US">
                <a:solidFill>
                  <a:srgbClr val="980000"/>
                </a:solidFill>
              </a:rPr>
              <a:t>BRIAN</a:t>
            </a:r>
            <a:endParaRPr/>
          </a:p>
        </p:txBody>
      </p:sp>
      <p:sp>
        <p:nvSpPr>
          <p:cNvPr id="691" name="Google Shape;691;p19:notes"/>
          <p:cNvSpPr txBox="1"/>
          <p:nvPr>
            <p:ph idx="12" type="sldNum"/>
          </p:nvPr>
        </p:nvSpPr>
        <p:spPr>
          <a:xfrm>
            <a:off x="4008500" y="8892756"/>
            <a:ext cx="3066733" cy="470320"/>
          </a:xfrm>
          <a:prstGeom prst="rect">
            <a:avLst/>
          </a:prstGeom>
          <a:noFill/>
          <a:ln>
            <a:noFill/>
          </a:ln>
        </p:spPr>
        <p:txBody>
          <a:bodyPr anchorCtr="0" anchor="b" bIns="46100" lIns="92225" spcFirstLastPara="1" rIns="92225" wrap="square" tIns="46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e1aa03c6c4_0_253:notes"/>
          <p:cNvSpPr/>
          <p:nvPr>
            <p:ph idx="2" type="sldImg"/>
          </p:nvPr>
        </p:nvSpPr>
        <p:spPr>
          <a:xfrm>
            <a:off x="419382" y="713610"/>
            <a:ext cx="6389100" cy="3566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7" name="Google Shape;697;ge1aa03c6c4_0_253:notes"/>
          <p:cNvSpPr txBox="1"/>
          <p:nvPr>
            <p:ph idx="1" type="body"/>
          </p:nvPr>
        </p:nvSpPr>
        <p:spPr>
          <a:xfrm>
            <a:off x="722779" y="4518497"/>
            <a:ext cx="5782200" cy="4280700"/>
          </a:xfrm>
          <a:prstGeom prst="rect">
            <a:avLst/>
          </a:prstGeom>
          <a:noFill/>
          <a:ln>
            <a:noFill/>
          </a:ln>
        </p:spPr>
        <p:txBody>
          <a:bodyPr anchorCtr="0" anchor="t" bIns="95800" lIns="95800" spcFirstLastPara="1" rIns="95800" wrap="square" tIns="95800">
            <a:noAutofit/>
          </a:bodyPr>
          <a:lstStyle/>
          <a:p>
            <a:pPr indent="0" lvl="0" marL="0" rtl="0" algn="l">
              <a:spcBef>
                <a:spcPts val="0"/>
              </a:spcBef>
              <a:spcAft>
                <a:spcPts val="0"/>
              </a:spcAft>
              <a:buClr>
                <a:schemeClr val="dk1"/>
              </a:buClr>
              <a:buSzPts val="1100"/>
              <a:buFont typeface="Arial"/>
              <a:buNone/>
            </a:pPr>
            <a:r>
              <a:rPr b="1" lang="en-US">
                <a:solidFill>
                  <a:srgbClr val="980000"/>
                </a:solidFill>
              </a:rPr>
              <a:t>BRIAN</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e1aa03c6c4_0_314:notes"/>
          <p:cNvSpPr/>
          <p:nvPr>
            <p:ph idx="2" type="sldImg"/>
          </p:nvPr>
        </p:nvSpPr>
        <p:spPr>
          <a:xfrm>
            <a:off x="419382" y="713610"/>
            <a:ext cx="6389100" cy="3566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8" name="Google Shape;718;ge1aa03c6c4_0_314:notes"/>
          <p:cNvSpPr txBox="1"/>
          <p:nvPr>
            <p:ph idx="1" type="body"/>
          </p:nvPr>
        </p:nvSpPr>
        <p:spPr>
          <a:xfrm>
            <a:off x="722779" y="4518497"/>
            <a:ext cx="5782200" cy="4280700"/>
          </a:xfrm>
          <a:prstGeom prst="rect">
            <a:avLst/>
          </a:prstGeom>
          <a:noFill/>
          <a:ln>
            <a:noFill/>
          </a:ln>
        </p:spPr>
        <p:txBody>
          <a:bodyPr anchorCtr="0" anchor="t" bIns="95800" lIns="95800" spcFirstLastPara="1" rIns="95800" wrap="square" tIns="95800">
            <a:noAutofit/>
          </a:bodyPr>
          <a:lstStyle/>
          <a:p>
            <a:pPr indent="0" lvl="0" marL="0" rtl="0" algn="l">
              <a:spcBef>
                <a:spcPts val="0"/>
              </a:spcBef>
              <a:spcAft>
                <a:spcPts val="0"/>
              </a:spcAft>
              <a:buClr>
                <a:schemeClr val="dk1"/>
              </a:buClr>
              <a:buSzPts val="1100"/>
              <a:buFont typeface="Arial"/>
              <a:buNone/>
            </a:pPr>
            <a:r>
              <a:rPr b="1" lang="en-US">
                <a:solidFill>
                  <a:srgbClr val="980000"/>
                </a:solidFill>
              </a:rPr>
              <a:t>BRIAN</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Standards-Based Mathematics Instruction</a:t>
            </a:r>
            <a:endParaRPr/>
          </a:p>
          <a:p>
            <a:pPr indent="-317500" lvl="0" marL="457200" rtl="0" algn="l">
              <a:lnSpc>
                <a:spcPct val="100000"/>
              </a:lnSpc>
              <a:spcBef>
                <a:spcPts val="0"/>
              </a:spcBef>
              <a:spcAft>
                <a:spcPts val="0"/>
              </a:spcAft>
              <a:buSzPts val="1400"/>
              <a:buChar char="-"/>
            </a:pPr>
            <a:r>
              <a:rPr lang="en-US"/>
              <a:t>Learning for understanding is emphasized over fluency with algorithms and facts.</a:t>
            </a:r>
            <a:endParaRPr/>
          </a:p>
          <a:p>
            <a:pPr indent="-317500" lvl="0" marL="457200" rtl="0" algn="l">
              <a:lnSpc>
                <a:spcPct val="100000"/>
              </a:lnSpc>
              <a:spcBef>
                <a:spcPts val="0"/>
              </a:spcBef>
              <a:spcAft>
                <a:spcPts val="0"/>
              </a:spcAft>
              <a:buSzPts val="1400"/>
              <a:buChar char="-"/>
            </a:pPr>
            <a:r>
              <a:rPr lang="en-US"/>
              <a:t>Understanding develops in a discourse-rich learning environment marked by conjecture, reasoning, and justification.</a:t>
            </a:r>
            <a:endParaRPr/>
          </a:p>
          <a:p>
            <a:pPr indent="-317500" lvl="0" marL="457200" rtl="0" algn="l">
              <a:lnSpc>
                <a:spcPct val="100000"/>
              </a:lnSpc>
              <a:spcBef>
                <a:spcPts val="0"/>
              </a:spcBef>
              <a:spcAft>
                <a:spcPts val="0"/>
              </a:spcAft>
              <a:buSzPts val="1400"/>
              <a:buChar char="-"/>
            </a:pPr>
            <a:r>
              <a:rPr lang="en-US"/>
              <a:t>Teachers are responsible for ensuring each and every student learns meaningful mathematics.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Complex Instruction</a:t>
            </a:r>
            <a:endParaRPr/>
          </a:p>
          <a:p>
            <a:pPr indent="-317500" lvl="0" marL="457200" rtl="0" algn="l">
              <a:lnSpc>
                <a:spcPct val="100000"/>
              </a:lnSpc>
              <a:spcBef>
                <a:spcPts val="0"/>
              </a:spcBef>
              <a:spcAft>
                <a:spcPts val="0"/>
              </a:spcAft>
              <a:buSzPts val="1400"/>
              <a:buChar char="-"/>
            </a:pPr>
            <a:r>
              <a:rPr lang="en-US"/>
              <a:t>Inequities of the larger society are replicated in small group work, creating status differences.</a:t>
            </a:r>
            <a:endParaRPr/>
          </a:p>
          <a:p>
            <a:pPr indent="-317500" lvl="0" marL="457200" rtl="0" algn="l">
              <a:lnSpc>
                <a:spcPct val="100000"/>
              </a:lnSpc>
              <a:spcBef>
                <a:spcPts val="0"/>
              </a:spcBef>
              <a:spcAft>
                <a:spcPts val="0"/>
              </a:spcAft>
              <a:buSzPts val="1400"/>
              <a:buChar char="-"/>
            </a:pPr>
            <a:r>
              <a:rPr lang="en-US"/>
              <a:t>Status differences ensure that some students have less access to interaction, thus fewer opportunities to learn (Expectations States Theory).</a:t>
            </a:r>
            <a:endParaRPr/>
          </a:p>
          <a:p>
            <a:pPr indent="-317500" lvl="0" marL="457200" rtl="0" algn="l">
              <a:lnSpc>
                <a:spcPct val="100000"/>
              </a:lnSpc>
              <a:spcBef>
                <a:spcPts val="0"/>
              </a:spcBef>
              <a:spcAft>
                <a:spcPts val="0"/>
              </a:spcAft>
              <a:buSzPts val="1400"/>
              <a:buChar char="-"/>
            </a:pPr>
            <a:r>
              <a:rPr lang="en-US"/>
              <a:t>The teacher can impact this by creating a multidimensional classroom, raising classmates’ expectations for contributions from each and every student.</a:t>
            </a:r>
            <a:endParaRPr/>
          </a:p>
          <a:p>
            <a:pPr indent="0" lvl="0" marL="0" rtl="0" algn="l">
              <a:lnSpc>
                <a:spcPct val="100000"/>
              </a:lnSpc>
              <a:spcBef>
                <a:spcPts val="0"/>
              </a:spcBef>
              <a:spcAft>
                <a:spcPts val="0"/>
              </a:spcAft>
              <a:buClr>
                <a:schemeClr val="dk1"/>
              </a:buClr>
              <a:buSzPts val="1200"/>
              <a:buNone/>
            </a:pPr>
            <a:r>
              <a:t/>
            </a:r>
            <a:endParaRPr/>
          </a:p>
          <a:p>
            <a:pPr indent="0" lvl="0" marL="0" rtl="0" algn="l">
              <a:lnSpc>
                <a:spcPct val="100000"/>
              </a:lnSpc>
              <a:spcBef>
                <a:spcPts val="0"/>
              </a:spcBef>
              <a:spcAft>
                <a:spcPts val="0"/>
              </a:spcAft>
              <a:buNone/>
            </a:pPr>
            <a:r>
              <a:rPr lang="en-US"/>
              <a:t>Culturally Relevant Pedagogy</a:t>
            </a:r>
            <a:endParaRPr/>
          </a:p>
          <a:p>
            <a:pPr indent="-317500" lvl="0" marL="457200" rtl="0" algn="l">
              <a:lnSpc>
                <a:spcPct val="100000"/>
              </a:lnSpc>
              <a:spcBef>
                <a:spcPts val="0"/>
              </a:spcBef>
              <a:spcAft>
                <a:spcPts val="0"/>
              </a:spcAft>
              <a:buSzPts val="1400"/>
              <a:buChar char="-"/>
            </a:pPr>
            <a:r>
              <a:rPr lang="en-US"/>
              <a:t>Curriculum and instruction must draw upon students’ own cultural practices, experiences, and assets.</a:t>
            </a:r>
            <a:endParaRPr/>
          </a:p>
          <a:p>
            <a:pPr indent="-317500" lvl="0" marL="457200" rtl="0" algn="l">
              <a:lnSpc>
                <a:spcPct val="100000"/>
              </a:lnSpc>
              <a:spcBef>
                <a:spcPts val="0"/>
              </a:spcBef>
              <a:spcAft>
                <a:spcPts val="0"/>
              </a:spcAft>
              <a:buSzPts val="1400"/>
              <a:buChar char="-"/>
            </a:pPr>
            <a:r>
              <a:rPr lang="en-US"/>
              <a:t>The pedagogy has three aims: academic achievement, cultural competence, and critical consciousness.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Critical Mathematics Education</a:t>
            </a:r>
            <a:endParaRPr/>
          </a:p>
          <a:p>
            <a:pPr indent="-317500" lvl="0" marL="457200" rtl="0" algn="l">
              <a:lnSpc>
                <a:spcPct val="100000"/>
              </a:lnSpc>
              <a:spcBef>
                <a:spcPts val="0"/>
              </a:spcBef>
              <a:spcAft>
                <a:spcPts val="0"/>
              </a:spcAft>
              <a:buClr>
                <a:srgbClr val="222222"/>
              </a:buClr>
              <a:buSzPts val="1400"/>
              <a:buChar char="-"/>
            </a:pPr>
            <a:r>
              <a:rPr lang="en-US">
                <a:solidFill>
                  <a:srgbClr val="222222"/>
                </a:solidFill>
              </a:rPr>
              <a:t>shift in the power dynamic between student and teacher, shifting the authority for knowledge to the social context of the classroom community rather than the teacher.</a:t>
            </a:r>
            <a:endParaRPr>
              <a:solidFill>
                <a:srgbClr val="222222"/>
              </a:solidFill>
            </a:endParaRPr>
          </a:p>
          <a:p>
            <a:pPr indent="-317500" lvl="0" marL="457200" rtl="0" algn="l">
              <a:lnSpc>
                <a:spcPct val="100000"/>
              </a:lnSpc>
              <a:spcBef>
                <a:spcPts val="0"/>
              </a:spcBef>
              <a:spcAft>
                <a:spcPts val="0"/>
              </a:spcAft>
              <a:buClr>
                <a:srgbClr val="222222"/>
              </a:buClr>
              <a:buSzPts val="1400"/>
              <a:buChar char="-"/>
            </a:pPr>
            <a:r>
              <a:rPr lang="en-US">
                <a:solidFill>
                  <a:srgbClr val="222222"/>
                </a:solidFill>
              </a:rPr>
              <a:t>students viewed as both “an actor and author of history” as opposed to containers to receive knowledge deposits from the teacher.</a:t>
            </a:r>
            <a:endParaRPr>
              <a:solidFill>
                <a:srgbClr val="222222"/>
              </a:solidFill>
            </a:endParaRPr>
          </a:p>
          <a:p>
            <a:pPr indent="-317500" lvl="0" marL="457200" rtl="0" algn="l">
              <a:lnSpc>
                <a:spcPct val="100000"/>
              </a:lnSpc>
              <a:spcBef>
                <a:spcPts val="0"/>
              </a:spcBef>
              <a:spcAft>
                <a:spcPts val="0"/>
              </a:spcAft>
              <a:buClr>
                <a:srgbClr val="222222"/>
              </a:buClr>
              <a:buSzPts val="1400"/>
              <a:buChar char="-"/>
            </a:pPr>
            <a:r>
              <a:rPr lang="en-US">
                <a:solidFill>
                  <a:srgbClr val="222222"/>
                </a:solidFill>
              </a:rPr>
              <a:t>Learning can emerge from a problem-posing pedagogy, designed around the ideas, hopes, doubts, fears, and questions that emerge in a person’s relationship with the world—what Freire refers to as “generative themes”</a:t>
            </a:r>
            <a:endParaRPr>
              <a:solidFill>
                <a:srgbClr val="222222"/>
              </a:solidFill>
            </a:endParaRPr>
          </a:p>
          <a:p>
            <a:pPr indent="0" lvl="0" marL="0" rtl="0" algn="l">
              <a:lnSpc>
                <a:spcPct val="115000"/>
              </a:lnSpc>
              <a:spcBef>
                <a:spcPts val="1000"/>
              </a:spcBef>
              <a:spcAft>
                <a:spcPts val="0"/>
              </a:spcAft>
              <a:buNone/>
            </a:pPr>
            <a:r>
              <a:rPr lang="en-US">
                <a:solidFill>
                  <a:schemeClr val="dk1"/>
                </a:solidFill>
              </a:rPr>
              <a:t>TMSJ must be rooted in viewing students as an important part of the solution to injustice (Gutstein, 2006, 2018; Cobb &amp; Moses 20xx; Gillen, 201x)</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e1aa03c6c4_0_207:notes"/>
          <p:cNvSpPr/>
          <p:nvPr>
            <p:ph idx="2" type="sldImg"/>
          </p:nvPr>
        </p:nvSpPr>
        <p:spPr>
          <a:xfrm>
            <a:off x="419382" y="713610"/>
            <a:ext cx="6389100" cy="3566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9" name="Google Shape;729;ge1aa03c6c4_0_207:notes"/>
          <p:cNvSpPr txBox="1"/>
          <p:nvPr>
            <p:ph idx="1" type="body"/>
          </p:nvPr>
        </p:nvSpPr>
        <p:spPr>
          <a:xfrm>
            <a:off x="722779" y="4518497"/>
            <a:ext cx="5782200" cy="4280700"/>
          </a:xfrm>
          <a:prstGeom prst="rect">
            <a:avLst/>
          </a:prstGeom>
          <a:noFill/>
          <a:ln>
            <a:noFill/>
          </a:ln>
        </p:spPr>
        <p:txBody>
          <a:bodyPr anchorCtr="0" anchor="t" bIns="95800" lIns="95800" spcFirstLastPara="1" rIns="95800" wrap="square" tIns="95800">
            <a:noAutofit/>
          </a:bodyPr>
          <a:lstStyle/>
          <a:p>
            <a:pPr indent="0" lvl="0" marL="0" rtl="0" algn="l">
              <a:lnSpc>
                <a:spcPct val="115000"/>
              </a:lnSpc>
              <a:spcBef>
                <a:spcPts val="1000"/>
              </a:spcBef>
              <a:spcAft>
                <a:spcPts val="0"/>
              </a:spcAft>
              <a:buSzPts val="1100"/>
              <a:buNone/>
            </a:pPr>
            <a:r>
              <a:rPr b="1" lang="en-US">
                <a:solidFill>
                  <a:srgbClr val="980000"/>
                </a:solidFill>
              </a:rPr>
              <a:t>BRIAN</a:t>
            </a:r>
            <a:r>
              <a:rPr lang="en-US"/>
              <a:t> – What will you pick up next?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3" name="Google Shape;743;p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b="1" lang="en-US">
                <a:solidFill>
                  <a:srgbClr val="980000"/>
                </a:solidFill>
              </a:rPr>
              <a:t>JOHN</a:t>
            </a:r>
            <a:endParaRPr b="1">
              <a:solidFill>
                <a:srgbClr val="980000"/>
              </a:solidFill>
            </a:endParaRPr>
          </a:p>
        </p:txBody>
      </p:sp>
      <p:sp>
        <p:nvSpPr>
          <p:cNvPr id="744" name="Google Shape;744;p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9" name="Google Shape;759;p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b="1" lang="en-US">
                <a:solidFill>
                  <a:srgbClr val="980000"/>
                </a:solidFill>
              </a:rPr>
              <a:t>JOHN</a:t>
            </a:r>
            <a:endParaRPr/>
          </a:p>
        </p:txBody>
      </p:sp>
      <p:sp>
        <p:nvSpPr>
          <p:cNvPr id="760" name="Google Shape;760;p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e1be4065cb_0_53:notes"/>
          <p:cNvSpPr/>
          <p:nvPr>
            <p:ph idx="2" type="sldImg"/>
          </p:nvPr>
        </p:nvSpPr>
        <p:spPr>
          <a:xfrm>
            <a:off x="393480" y="702231"/>
            <a:ext cx="6290700" cy="35112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e1be4065cb_0_53:notes"/>
          <p:cNvSpPr txBox="1"/>
          <p:nvPr>
            <p:ph idx="1" type="body"/>
          </p:nvPr>
        </p:nvSpPr>
        <p:spPr>
          <a:xfrm>
            <a:off x="707707" y="4447461"/>
            <a:ext cx="5661600" cy="4213500"/>
          </a:xfrm>
          <a:prstGeom prst="rect">
            <a:avLst/>
          </a:prstGeom>
        </p:spPr>
        <p:txBody>
          <a:bodyPr anchorCtr="0" anchor="t" bIns="46100" lIns="92225" spcFirstLastPara="1" rIns="92225" wrap="square" tIns="46100">
            <a:noAutofit/>
          </a:bodyPr>
          <a:lstStyle/>
          <a:p>
            <a:pPr indent="0" lvl="0" marL="0" rtl="0" algn="l">
              <a:spcBef>
                <a:spcPts val="0"/>
              </a:spcBef>
              <a:spcAft>
                <a:spcPts val="0"/>
              </a:spcAft>
              <a:buNone/>
            </a:pPr>
            <a:r>
              <a:rPr b="1" lang="en-US">
                <a:solidFill>
                  <a:srgbClr val="980000"/>
                </a:solidFill>
              </a:rPr>
              <a:t>JOHN</a:t>
            </a:r>
            <a:r>
              <a:rPr lang="en-US"/>
              <a:t> – now you’re ready, we found the SJ Standards to help us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and Q&amp;A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 Dive into communities of students and get involved.</a:t>
            </a:r>
            <a:endParaRPr/>
          </a:p>
          <a:p>
            <a:pPr indent="0" lvl="0" marL="0" rtl="0" algn="l">
              <a:spcBef>
                <a:spcPts val="0"/>
              </a:spcBef>
              <a:spcAft>
                <a:spcPts val="0"/>
              </a:spcAft>
              <a:buNone/>
            </a:pPr>
            <a:r>
              <a:rPr lang="en-US"/>
              <a:t>(3) Set both mathematics and social justice goals for your lesson, Element 3 of the SJML framework;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8:notes"/>
          <p:cNvSpPr/>
          <p:nvPr>
            <p:ph idx="2" type="sldImg"/>
          </p:nvPr>
        </p:nvSpPr>
        <p:spPr>
          <a:xfrm>
            <a:off x="-2170113" y="936625"/>
            <a:ext cx="8321676" cy="4681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8:notes"/>
          <p:cNvSpPr txBox="1"/>
          <p:nvPr>
            <p:ph idx="1" type="body"/>
          </p:nvPr>
        </p:nvSpPr>
        <p:spPr>
          <a:xfrm>
            <a:off x="398086" y="5929948"/>
            <a:ext cx="3184684" cy="5617845"/>
          </a:xfrm>
          <a:prstGeom prst="rect">
            <a:avLst/>
          </a:prstGeom>
          <a:noFill/>
          <a:ln>
            <a:noFill/>
          </a:ln>
        </p:spPr>
        <p:txBody>
          <a:bodyPr anchorCtr="0" anchor="t" bIns="92200" lIns="92200" spcFirstLastPara="1" rIns="92200" wrap="square" tIns="92200">
            <a:noAutofit/>
          </a:bodyPr>
          <a:lstStyle/>
          <a:p>
            <a:pPr indent="0" lvl="0" marL="0" rtl="0" algn="l">
              <a:spcBef>
                <a:spcPts val="0"/>
              </a:spcBef>
              <a:spcAft>
                <a:spcPts val="0"/>
              </a:spcAft>
              <a:buClr>
                <a:schemeClr val="dk1"/>
              </a:buClr>
              <a:buSzPts val="1100"/>
              <a:buFont typeface="Arial"/>
              <a:buNone/>
            </a:pPr>
            <a:r>
              <a:rPr b="1" lang="en-US">
                <a:solidFill>
                  <a:srgbClr val="980000"/>
                </a:solidFill>
              </a:rPr>
              <a:t>JOHN</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p80:notes"/>
          <p:cNvSpPr txBox="1"/>
          <p:nvPr>
            <p:ph idx="1" type="body"/>
          </p:nvPr>
        </p:nvSpPr>
        <p:spPr>
          <a:xfrm>
            <a:off x="707708" y="4505983"/>
            <a:ext cx="5661660" cy="3686710"/>
          </a:xfrm>
          <a:prstGeom prst="rect">
            <a:avLst/>
          </a:prstGeom>
        </p:spPr>
        <p:txBody>
          <a:bodyPr anchorCtr="0" anchor="t" bIns="46100" lIns="92225" spcFirstLastPara="1" rIns="92225" wrap="square" tIns="46100">
            <a:noAutofit/>
          </a:bodyPr>
          <a:lstStyle/>
          <a:p>
            <a:pPr indent="0" lvl="0" marL="0" rtl="0" algn="l">
              <a:spcBef>
                <a:spcPts val="0"/>
              </a:spcBef>
              <a:spcAft>
                <a:spcPts val="0"/>
              </a:spcAft>
              <a:buClr>
                <a:schemeClr val="dk1"/>
              </a:buClr>
              <a:buSzPts val="1200"/>
              <a:buFont typeface="Calibri"/>
              <a:buNone/>
            </a:pPr>
            <a:r>
              <a:rPr b="1" lang="en-US">
                <a:solidFill>
                  <a:srgbClr val="980000"/>
                </a:solidFill>
              </a:rPr>
              <a:t>JOHN</a:t>
            </a:r>
            <a:endParaRPr/>
          </a:p>
        </p:txBody>
      </p:sp>
      <p:sp>
        <p:nvSpPr>
          <p:cNvPr id="776" name="Google Shape;776;p80:notes"/>
          <p:cNvSpPr/>
          <p:nvPr>
            <p:ph idx="2" type="sldImg"/>
          </p:nvPr>
        </p:nvSpPr>
        <p:spPr>
          <a:xfrm>
            <a:off x="728663" y="1169988"/>
            <a:ext cx="5619750" cy="31607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e1aa03c6c4_4_74:notes"/>
          <p:cNvSpPr/>
          <p:nvPr>
            <p:ph idx="2" type="sldImg"/>
          </p:nvPr>
        </p:nvSpPr>
        <p:spPr>
          <a:xfrm>
            <a:off x="393480" y="702231"/>
            <a:ext cx="6290734" cy="351115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6" name="Google Shape;786;ge1aa03c6c4_4_74:notes"/>
          <p:cNvSpPr txBox="1"/>
          <p:nvPr>
            <p:ph idx="1" type="body"/>
          </p:nvPr>
        </p:nvSpPr>
        <p:spPr>
          <a:xfrm>
            <a:off x="707708" y="4447461"/>
            <a:ext cx="5661660" cy="4213384"/>
          </a:xfrm>
          <a:prstGeom prst="rect">
            <a:avLst/>
          </a:prstGeom>
          <a:noFill/>
          <a:ln>
            <a:noFill/>
          </a:ln>
        </p:spPr>
        <p:txBody>
          <a:bodyPr anchorCtr="0" anchor="t" bIns="94100" lIns="94100" spcFirstLastPara="1" rIns="94100" wrap="square" tIns="94100">
            <a:noAutofit/>
          </a:bodyPr>
          <a:lstStyle/>
          <a:p>
            <a:pPr indent="0" lvl="0" marL="0" rtl="0" algn="l">
              <a:spcBef>
                <a:spcPts val="0"/>
              </a:spcBef>
              <a:spcAft>
                <a:spcPts val="0"/>
              </a:spcAft>
              <a:buClr>
                <a:schemeClr val="dk1"/>
              </a:buClr>
              <a:buSzPts val="1200"/>
              <a:buFont typeface="Calibri"/>
              <a:buNone/>
            </a:pPr>
            <a:r>
              <a:rPr b="1" lang="en-US">
                <a:solidFill>
                  <a:srgbClr val="980000"/>
                </a:solidFill>
              </a:rPr>
              <a:t>JOHN</a:t>
            </a:r>
            <a:endParaRPr sz="140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e1aa03c6c4_4_81:notes"/>
          <p:cNvSpPr/>
          <p:nvPr>
            <p:ph idx="2" type="sldImg"/>
          </p:nvPr>
        </p:nvSpPr>
        <p:spPr>
          <a:xfrm>
            <a:off x="393480" y="702231"/>
            <a:ext cx="6290734" cy="351115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3" name="Google Shape;793;ge1aa03c6c4_4_81:notes"/>
          <p:cNvSpPr txBox="1"/>
          <p:nvPr>
            <p:ph idx="1" type="body"/>
          </p:nvPr>
        </p:nvSpPr>
        <p:spPr>
          <a:xfrm>
            <a:off x="707708" y="4447461"/>
            <a:ext cx="5661660" cy="4213384"/>
          </a:xfrm>
          <a:prstGeom prst="rect">
            <a:avLst/>
          </a:prstGeom>
          <a:noFill/>
          <a:ln>
            <a:noFill/>
          </a:ln>
        </p:spPr>
        <p:txBody>
          <a:bodyPr anchorCtr="0" anchor="t" bIns="94100" lIns="94100" spcFirstLastPara="1" rIns="94100" wrap="square" tIns="94100">
            <a:noAutofit/>
          </a:bodyPr>
          <a:lstStyle/>
          <a:p>
            <a:pPr indent="0" lvl="0" marL="0" rtl="0" algn="l">
              <a:spcBef>
                <a:spcPts val="0"/>
              </a:spcBef>
              <a:spcAft>
                <a:spcPts val="0"/>
              </a:spcAft>
              <a:buClr>
                <a:schemeClr val="dk1"/>
              </a:buClr>
              <a:buSzPts val="1200"/>
              <a:buFont typeface="Calibri"/>
              <a:buNone/>
            </a:pPr>
            <a:r>
              <a:rPr b="1" lang="en-US">
                <a:solidFill>
                  <a:srgbClr val="980000"/>
                </a:solidFill>
              </a:rPr>
              <a:t>JOHN</a:t>
            </a:r>
            <a:endParaRPr sz="140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e1c24aaf3e_2_0:notes"/>
          <p:cNvSpPr/>
          <p:nvPr>
            <p:ph idx="2" type="sldImg"/>
          </p:nvPr>
        </p:nvSpPr>
        <p:spPr>
          <a:xfrm>
            <a:off x="419382" y="713610"/>
            <a:ext cx="6389100" cy="3566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9" name="Google Shape;799;ge1c24aaf3e_2_0:notes"/>
          <p:cNvSpPr txBox="1"/>
          <p:nvPr>
            <p:ph idx="1" type="body"/>
          </p:nvPr>
        </p:nvSpPr>
        <p:spPr>
          <a:xfrm>
            <a:off x="722779" y="4518497"/>
            <a:ext cx="5782200" cy="4280700"/>
          </a:xfrm>
          <a:prstGeom prst="rect">
            <a:avLst/>
          </a:prstGeom>
          <a:noFill/>
          <a:ln>
            <a:noFill/>
          </a:ln>
        </p:spPr>
        <p:txBody>
          <a:bodyPr anchorCtr="0" anchor="t" bIns="95800" lIns="95800" spcFirstLastPara="1" rIns="95800" wrap="square" tIns="9580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9:notes"/>
          <p:cNvSpPr/>
          <p:nvPr>
            <p:ph idx="2" type="sldImg"/>
          </p:nvPr>
        </p:nvSpPr>
        <p:spPr>
          <a:xfrm>
            <a:off x="728663" y="1169988"/>
            <a:ext cx="5619750" cy="31607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9:notes"/>
          <p:cNvSpPr txBox="1"/>
          <p:nvPr>
            <p:ph idx="1" type="body"/>
          </p:nvPr>
        </p:nvSpPr>
        <p:spPr>
          <a:xfrm>
            <a:off x="707708" y="4505983"/>
            <a:ext cx="5661660" cy="3686710"/>
          </a:xfrm>
          <a:prstGeom prst="rect">
            <a:avLst/>
          </a:prstGeom>
          <a:noFill/>
          <a:ln>
            <a:noFill/>
          </a:ln>
        </p:spPr>
        <p:txBody>
          <a:bodyPr anchorCtr="0" anchor="t" bIns="46100" lIns="92225" spcFirstLastPara="1" rIns="92225" wrap="square" tIns="46100">
            <a:noAutofit/>
          </a:bodyPr>
          <a:lstStyle/>
          <a:p>
            <a:pPr indent="0" lvl="0" marL="0" rtl="0" algn="l">
              <a:spcBef>
                <a:spcPts val="0"/>
              </a:spcBef>
              <a:spcAft>
                <a:spcPts val="0"/>
              </a:spcAft>
              <a:buClr>
                <a:schemeClr val="dk1"/>
              </a:buClr>
              <a:buSzPts val="1100"/>
              <a:buFont typeface="Arial"/>
              <a:buNone/>
            </a:pPr>
            <a:r>
              <a:rPr b="1" lang="en-US">
                <a:solidFill>
                  <a:srgbClr val="980000"/>
                </a:solidFill>
              </a:rPr>
              <a:t>JOHN</a:t>
            </a:r>
            <a:endParaRPr/>
          </a:p>
        </p:txBody>
      </p:sp>
      <p:sp>
        <p:nvSpPr>
          <p:cNvPr id="401" name="Google Shape;401;p9:notes"/>
          <p:cNvSpPr txBox="1"/>
          <p:nvPr>
            <p:ph idx="12" type="sldNum"/>
          </p:nvPr>
        </p:nvSpPr>
        <p:spPr>
          <a:xfrm>
            <a:off x="4008500" y="8892756"/>
            <a:ext cx="3066733" cy="470320"/>
          </a:xfrm>
          <a:prstGeom prst="rect">
            <a:avLst/>
          </a:prstGeom>
          <a:noFill/>
          <a:ln>
            <a:noFill/>
          </a:ln>
        </p:spPr>
        <p:txBody>
          <a:bodyPr anchorCtr="0" anchor="b" bIns="46100" lIns="92225" spcFirstLastPara="1" rIns="92225" wrap="square" tIns="46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7:notes"/>
          <p:cNvSpPr/>
          <p:nvPr>
            <p:ph idx="2" type="sldImg"/>
          </p:nvPr>
        </p:nvSpPr>
        <p:spPr>
          <a:xfrm>
            <a:off x="393700" y="690563"/>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7:notes"/>
          <p:cNvSpPr txBox="1"/>
          <p:nvPr>
            <p:ph idx="1" type="body"/>
          </p:nvPr>
        </p:nvSpPr>
        <p:spPr>
          <a:xfrm>
            <a:off x="692950" y="4377542"/>
            <a:ext cx="5543602" cy="4147145"/>
          </a:xfrm>
          <a:prstGeom prst="rect">
            <a:avLst/>
          </a:prstGeom>
          <a:noFill/>
          <a:ln>
            <a:noFill/>
          </a:ln>
        </p:spPr>
        <p:txBody>
          <a:bodyPr anchorCtr="0" anchor="t" bIns="92200" lIns="92200" spcFirstLastPara="1" rIns="92200" wrap="square" tIns="92200">
            <a:noAutofit/>
          </a:bodyPr>
          <a:lstStyle/>
          <a:p>
            <a:pPr indent="0" lvl="0" marL="0" rtl="0" algn="l">
              <a:spcBef>
                <a:spcPts val="0"/>
              </a:spcBef>
              <a:spcAft>
                <a:spcPts val="0"/>
              </a:spcAft>
              <a:buClr>
                <a:schemeClr val="dk1"/>
              </a:buClr>
              <a:buSzPts val="1100"/>
              <a:buFont typeface="Arial"/>
              <a:buNone/>
            </a:pPr>
            <a:r>
              <a:rPr b="1" lang="en-US">
                <a:solidFill>
                  <a:srgbClr val="980000"/>
                </a:solidFill>
              </a:rPr>
              <a:t>JOHN</a:t>
            </a:r>
            <a:endParaRPr sz="1000">
              <a:solidFill>
                <a:schemeClr val="dk2"/>
              </a:solidFill>
            </a:endParaRPr>
          </a:p>
          <a:p>
            <a:pPr indent="0" lvl="0" marL="0" rtl="0" algn="l">
              <a:lnSpc>
                <a:spcPct val="115000"/>
              </a:lnSpc>
              <a:spcBef>
                <a:spcPts val="0"/>
              </a:spcBef>
              <a:spcAft>
                <a:spcPts val="0"/>
              </a:spcAft>
              <a:buNone/>
            </a:pPr>
            <a:r>
              <a:rPr b="1" lang="en-US" sz="1000">
                <a:solidFill>
                  <a:schemeClr val="dk2"/>
                </a:solidFill>
              </a:rPr>
              <a:t>social justice means considering the contributions and rights of each and every person in society across four ideas </a:t>
            </a:r>
            <a:r>
              <a:rPr b="1" lang="en-US" sz="1000">
                <a:solidFill>
                  <a:srgbClr val="44546A"/>
                </a:solidFill>
              </a:rPr>
              <a:t>(United Nations, 2006)</a:t>
            </a:r>
            <a:r>
              <a:rPr b="1" lang="en-US" sz="1000">
                <a:solidFill>
                  <a:schemeClr val="dk2"/>
                </a:solidFill>
              </a:rPr>
              <a:t>: </a:t>
            </a:r>
            <a:endParaRPr b="1" sz="1000">
              <a:solidFill>
                <a:schemeClr val="dk2"/>
              </a:solidFill>
            </a:endParaRPr>
          </a:p>
          <a:p>
            <a:pPr indent="0" lvl="0" marL="0" rtl="0" algn="l">
              <a:lnSpc>
                <a:spcPct val="115000"/>
              </a:lnSpc>
              <a:spcBef>
                <a:spcPts val="0"/>
              </a:spcBef>
              <a:spcAft>
                <a:spcPts val="0"/>
              </a:spcAft>
              <a:buNone/>
            </a:pPr>
            <a:r>
              <a:rPr lang="en-US" sz="1000">
                <a:solidFill>
                  <a:schemeClr val="dk2"/>
                </a:solidFill>
              </a:rPr>
              <a:t>  Access: Ensuring access to and the fair distribution of human and material resources in society.</a:t>
            </a:r>
            <a:endParaRPr sz="1000">
              <a:solidFill>
                <a:schemeClr val="dk2"/>
              </a:solidFill>
            </a:endParaRPr>
          </a:p>
          <a:p>
            <a:pPr indent="0" lvl="0" marL="0" rtl="0" algn="l">
              <a:lnSpc>
                <a:spcPct val="115000"/>
              </a:lnSpc>
              <a:spcBef>
                <a:spcPts val="0"/>
              </a:spcBef>
              <a:spcAft>
                <a:spcPts val="0"/>
              </a:spcAft>
              <a:buNone/>
            </a:pPr>
            <a:r>
              <a:rPr lang="en-US" sz="1000">
                <a:solidFill>
                  <a:schemeClr val="dk2"/>
                </a:solidFill>
              </a:rPr>
              <a:t>  Participation: Creating equitable opportunities for people to access information to be fully participatory in decisions that affect their and others’ lives.</a:t>
            </a:r>
            <a:endParaRPr sz="1000">
              <a:solidFill>
                <a:schemeClr val="dk2"/>
              </a:solidFill>
            </a:endParaRPr>
          </a:p>
          <a:p>
            <a:pPr indent="0" lvl="0" marL="0" rtl="0" algn="l">
              <a:lnSpc>
                <a:spcPct val="115000"/>
              </a:lnSpc>
              <a:spcBef>
                <a:spcPts val="0"/>
              </a:spcBef>
              <a:spcAft>
                <a:spcPts val="0"/>
              </a:spcAft>
              <a:buNone/>
            </a:pPr>
            <a:r>
              <a:rPr lang="en-US" sz="1000">
                <a:solidFill>
                  <a:schemeClr val="dk2"/>
                </a:solidFill>
              </a:rPr>
              <a:t>  Empowerment: Supporting people’s sense of agency in taking advantage of opportunities society affords as well as working toward eliminating all forms of oppression.</a:t>
            </a:r>
            <a:r>
              <a:rPr lang="en-US" sz="1000"/>
              <a:t> </a:t>
            </a:r>
            <a:endParaRPr sz="1000"/>
          </a:p>
          <a:p>
            <a:pPr indent="0" lvl="0" marL="0" rtl="0" algn="l">
              <a:lnSpc>
                <a:spcPct val="115000"/>
              </a:lnSpc>
              <a:spcBef>
                <a:spcPts val="0"/>
              </a:spcBef>
              <a:spcAft>
                <a:spcPts val="0"/>
              </a:spcAft>
              <a:buNone/>
            </a:pPr>
            <a:r>
              <a:rPr lang="en-US" sz="1000">
                <a:solidFill>
                  <a:schemeClr val="dk2"/>
                </a:solidFill>
              </a:rPr>
              <a:t>  Human Rights: Acknowledging the rights inherent to each and every human being, regardless of race, sex, gender, nationality, ethnicity, language, religion, or any other status. Human rights include the right to life and liberty, freedom from slavery and torture, freedom of opinion and expression, the right to work and education, and many more.</a:t>
            </a:r>
            <a:endParaRPr sz="1000">
              <a:solidFill>
                <a:schemeClr val="dk2"/>
              </a:solidFill>
            </a:endParaRPr>
          </a:p>
          <a:p>
            <a:pPr indent="0" lvl="0" marL="0" rtl="0" algn="l">
              <a:lnSpc>
                <a:spcPct val="115000"/>
              </a:lnSpc>
              <a:spcBef>
                <a:spcPts val="0"/>
              </a:spcBef>
              <a:spcAft>
                <a:spcPts val="0"/>
              </a:spcAft>
              <a:buNone/>
            </a:pPr>
            <a:r>
              <a:rPr b="1" lang="en-US" sz="1000">
                <a:solidFill>
                  <a:schemeClr val="dk2"/>
                </a:solidFill>
              </a:rPr>
              <a:t>Learning for Justice, formerly Teaching for Tolerance, names four dimensions of a social justice pedagogy:</a:t>
            </a:r>
            <a:endParaRPr b="1" sz="1000">
              <a:solidFill>
                <a:schemeClr val="dk2"/>
              </a:solidFill>
            </a:endParaRPr>
          </a:p>
          <a:p>
            <a:pPr indent="0" lvl="0" marL="0" rtl="0" algn="l">
              <a:lnSpc>
                <a:spcPct val="115000"/>
              </a:lnSpc>
              <a:spcBef>
                <a:spcPts val="0"/>
              </a:spcBef>
              <a:spcAft>
                <a:spcPts val="0"/>
              </a:spcAft>
              <a:buNone/>
            </a:pPr>
            <a:r>
              <a:rPr lang="en-US" sz="1000">
                <a:solidFill>
                  <a:schemeClr val="dk2"/>
                </a:solidFill>
              </a:rPr>
              <a:t>  Identity – how we view ourselves; mathematically and socially </a:t>
            </a:r>
            <a:endParaRPr sz="1000">
              <a:solidFill>
                <a:schemeClr val="dk2"/>
              </a:solidFill>
            </a:endParaRPr>
          </a:p>
          <a:p>
            <a:pPr indent="0" lvl="0" marL="0" rtl="0" algn="l">
              <a:lnSpc>
                <a:spcPct val="115000"/>
              </a:lnSpc>
              <a:spcBef>
                <a:spcPts val="0"/>
              </a:spcBef>
              <a:spcAft>
                <a:spcPts val="0"/>
              </a:spcAft>
              <a:buNone/>
            </a:pPr>
            <a:r>
              <a:rPr lang="en-US" sz="1000">
                <a:solidFill>
                  <a:schemeClr val="dk2"/>
                </a:solidFill>
              </a:rPr>
              <a:t>  Diversity – how we view others and their perspectives (respecting others, respectful enough to acknowledging differences, treat them with dignity and tolerance)</a:t>
            </a:r>
            <a:endParaRPr sz="1000">
              <a:solidFill>
                <a:schemeClr val="dk2"/>
              </a:solidFill>
            </a:endParaRPr>
          </a:p>
          <a:p>
            <a:pPr indent="0" lvl="0" marL="0" rtl="0" algn="l">
              <a:lnSpc>
                <a:spcPct val="115000"/>
              </a:lnSpc>
              <a:spcBef>
                <a:spcPts val="0"/>
              </a:spcBef>
              <a:spcAft>
                <a:spcPts val="0"/>
              </a:spcAft>
              <a:buNone/>
            </a:pPr>
            <a:r>
              <a:rPr lang="en-US" sz="1000">
                <a:solidFill>
                  <a:schemeClr val="dk2"/>
                </a:solidFill>
              </a:rPr>
              <a:t>  Justice – how we view fairness and unfairness, unequal power relations, impact of bias (BBA moving from teaching “about” but “for” SJ)</a:t>
            </a:r>
            <a:endParaRPr sz="1000">
              <a:solidFill>
                <a:schemeClr val="dk2"/>
              </a:solidFill>
            </a:endParaRPr>
          </a:p>
          <a:p>
            <a:pPr indent="0" lvl="0" marL="0" rtl="0" algn="l">
              <a:lnSpc>
                <a:spcPct val="115000"/>
              </a:lnSpc>
              <a:spcBef>
                <a:spcPts val="0"/>
              </a:spcBef>
              <a:spcAft>
                <a:spcPts val="0"/>
              </a:spcAft>
              <a:buNone/>
            </a:pPr>
            <a:r>
              <a:rPr lang="en-US" sz="1000">
                <a:solidFill>
                  <a:schemeClr val="dk2"/>
                </a:solidFill>
              </a:rPr>
              <a:t>  Action – Moving towards and taking steps towards making a just and equitable society.</a:t>
            </a:r>
            <a:endParaRPr sz="1000">
              <a:solidFill>
                <a:schemeClr val="dk2"/>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e1a76fc111_0_3:notes"/>
          <p:cNvSpPr/>
          <p:nvPr>
            <p:ph idx="2" type="sldImg"/>
          </p:nvPr>
        </p:nvSpPr>
        <p:spPr>
          <a:xfrm>
            <a:off x="419382" y="713610"/>
            <a:ext cx="6389100" cy="3566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ge1a76fc111_0_3:notes"/>
          <p:cNvSpPr txBox="1"/>
          <p:nvPr>
            <p:ph idx="1" type="body"/>
          </p:nvPr>
        </p:nvSpPr>
        <p:spPr>
          <a:xfrm>
            <a:off x="722779" y="4518497"/>
            <a:ext cx="5782200" cy="4280700"/>
          </a:xfrm>
          <a:prstGeom prst="rect">
            <a:avLst/>
          </a:prstGeom>
          <a:noFill/>
          <a:ln>
            <a:noFill/>
          </a:ln>
        </p:spPr>
        <p:txBody>
          <a:bodyPr anchorCtr="0" anchor="t" bIns="95800" lIns="95800" spcFirstLastPara="1" rIns="95800" wrap="square" tIns="95800">
            <a:noAutofit/>
          </a:bodyPr>
          <a:lstStyle/>
          <a:p>
            <a:pPr indent="0" lvl="0" marL="0" rtl="0" algn="l">
              <a:spcBef>
                <a:spcPts val="0"/>
              </a:spcBef>
              <a:spcAft>
                <a:spcPts val="0"/>
              </a:spcAft>
              <a:buClr>
                <a:schemeClr val="dk1"/>
              </a:buClr>
              <a:buSzPts val="1100"/>
              <a:buFont typeface="Arial"/>
              <a:buNone/>
            </a:pPr>
            <a:r>
              <a:rPr b="1" lang="en-US">
                <a:solidFill>
                  <a:srgbClr val="980000"/>
                </a:solidFill>
              </a:rPr>
              <a:t>JOHN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a:solidFill>
                  <a:srgbClr val="980000"/>
                </a:solidFill>
              </a:rPr>
              <a:t>JOHN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3:notes"/>
          <p:cNvSpPr/>
          <p:nvPr>
            <p:ph idx="2" type="sldImg"/>
          </p:nvPr>
        </p:nvSpPr>
        <p:spPr>
          <a:xfrm>
            <a:off x="728663" y="1169988"/>
            <a:ext cx="5619750" cy="31607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13:notes"/>
          <p:cNvSpPr txBox="1"/>
          <p:nvPr>
            <p:ph idx="1" type="body"/>
          </p:nvPr>
        </p:nvSpPr>
        <p:spPr>
          <a:xfrm>
            <a:off x="707708" y="4505983"/>
            <a:ext cx="5661660" cy="3686710"/>
          </a:xfrm>
          <a:prstGeom prst="rect">
            <a:avLst/>
          </a:prstGeom>
          <a:noFill/>
          <a:ln>
            <a:noFill/>
          </a:ln>
        </p:spPr>
        <p:txBody>
          <a:bodyPr anchorCtr="0" anchor="t" bIns="46100" lIns="92225" spcFirstLastPara="1" rIns="92225" wrap="square" tIns="46100">
            <a:noAutofit/>
          </a:bodyPr>
          <a:lstStyle/>
          <a:p>
            <a:pPr indent="0" lvl="0" marL="0" rtl="0" algn="l">
              <a:spcBef>
                <a:spcPts val="0"/>
              </a:spcBef>
              <a:spcAft>
                <a:spcPts val="0"/>
              </a:spcAft>
              <a:buNone/>
            </a:pPr>
            <a:r>
              <a:rPr b="1" lang="en-US">
                <a:solidFill>
                  <a:srgbClr val="980000"/>
                </a:solidFill>
              </a:rPr>
              <a:t>BRIAN</a:t>
            </a:r>
            <a:endParaRPr/>
          </a:p>
          <a:p>
            <a:pPr indent="-320272" lvl="0" marL="461193" rtl="0" algn="l">
              <a:spcBef>
                <a:spcPts val="0"/>
              </a:spcBef>
              <a:spcAft>
                <a:spcPts val="0"/>
              </a:spcAft>
              <a:buClr>
                <a:schemeClr val="dk1"/>
              </a:buClr>
              <a:buSzPts val="1400"/>
              <a:buFont typeface="Calibri"/>
              <a:buAutoNum type="arabicParenBoth"/>
            </a:pPr>
            <a:r>
              <a:rPr lang="en-US"/>
              <a:t>Foundation (Getting your classroom ready; affirming students’ personal identities and building positive mathematical identities) </a:t>
            </a:r>
            <a:endParaRPr/>
          </a:p>
          <a:p>
            <a:pPr indent="-320272" lvl="0" marL="461193" rtl="0" algn="l">
              <a:spcBef>
                <a:spcPts val="0"/>
              </a:spcBef>
              <a:spcAft>
                <a:spcPts val="0"/>
              </a:spcAft>
              <a:buClr>
                <a:schemeClr val="dk1"/>
              </a:buClr>
              <a:buSzPts val="1400"/>
              <a:buFont typeface="Calibri"/>
              <a:buAutoNum type="arabicParenBoth"/>
            </a:pPr>
            <a:r>
              <a:rPr lang="en-US"/>
              <a:t>the relationships they build with and among students (questions come from the classroom, come from larger world issues non-local, what do we do about injustice?)</a:t>
            </a:r>
            <a:endParaRPr/>
          </a:p>
          <a:p>
            <a:pPr indent="-320272" lvl="0" marL="461193" rtl="0" algn="l">
              <a:spcBef>
                <a:spcPts val="0"/>
              </a:spcBef>
              <a:spcAft>
                <a:spcPts val="0"/>
              </a:spcAft>
              <a:buClr>
                <a:schemeClr val="dk1"/>
              </a:buClr>
              <a:buSzPts val="1400"/>
              <a:buFont typeface="Calibri"/>
              <a:buAutoNum type="arabicParenBoth"/>
            </a:pPr>
            <a:r>
              <a:rPr lang="en-US"/>
              <a:t>Elements 3, 4, and 5 are largely emphasized during the lesson. Math then Social or Social then Math?</a:t>
            </a:r>
            <a:endParaRPr/>
          </a:p>
          <a:p>
            <a:pPr indent="0" lvl="0" marL="0" rtl="0" algn="l">
              <a:spcBef>
                <a:spcPts val="0"/>
              </a:spcBef>
              <a:spcAft>
                <a:spcPts val="0"/>
              </a:spcAft>
              <a:buNone/>
            </a:pPr>
            <a:r>
              <a:t/>
            </a:r>
            <a:endParaRPr/>
          </a:p>
        </p:txBody>
      </p:sp>
      <p:sp>
        <p:nvSpPr>
          <p:cNvPr id="432" name="Google Shape;432;p13:notes"/>
          <p:cNvSpPr txBox="1"/>
          <p:nvPr>
            <p:ph idx="12" type="sldNum"/>
          </p:nvPr>
        </p:nvSpPr>
        <p:spPr>
          <a:xfrm>
            <a:off x="4008500" y="8892756"/>
            <a:ext cx="3066733" cy="470320"/>
          </a:xfrm>
          <a:prstGeom prst="rect">
            <a:avLst/>
          </a:prstGeom>
          <a:noFill/>
          <a:ln>
            <a:noFill/>
          </a:ln>
        </p:spPr>
        <p:txBody>
          <a:bodyPr anchorCtr="0" anchor="b" bIns="46100" lIns="92225" spcFirstLastPara="1" rIns="92225" wrap="square" tIns="46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1696593" y="2248282"/>
            <a:ext cx="8798815" cy="43088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1" type="ftr"/>
          </p:nvPr>
        </p:nvSpPr>
        <p:spPr>
          <a:xfrm>
            <a:off x="4145280" y="6377941"/>
            <a:ext cx="3901440"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0" type="dt"/>
          </p:nvPr>
        </p:nvSpPr>
        <p:spPr>
          <a:xfrm>
            <a:off x="609600" y="6377941"/>
            <a:ext cx="2804160"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778240" y="6377941"/>
            <a:ext cx="2804160" cy="276999"/>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b="0" i="0" sz="1800" u="none" cap="none" strike="noStrike">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 name="Shape 69"/>
        <p:cNvGrpSpPr/>
        <p:nvPr/>
      </p:nvGrpSpPr>
      <p:grpSpPr>
        <a:xfrm>
          <a:off x="0" y="0"/>
          <a:ext cx="0" cy="0"/>
          <a:chOff x="0" y="0"/>
          <a:chExt cx="0" cy="0"/>
        </a:xfrm>
      </p:grpSpPr>
      <p:sp>
        <p:nvSpPr>
          <p:cNvPr id="70" name="Google Shape;70;p12"/>
          <p:cNvSpPr txBox="1"/>
          <p:nvPr>
            <p:ph type="title"/>
          </p:nvPr>
        </p:nvSpPr>
        <p:spPr>
          <a:xfrm>
            <a:off x="838200" y="365127"/>
            <a:ext cx="10515600" cy="1325563"/>
          </a:xfrm>
          <a:prstGeom prst="rect">
            <a:avLst/>
          </a:prstGeom>
          <a:noFill/>
          <a:ln>
            <a:noFill/>
          </a:ln>
        </p:spPr>
        <p:txBody>
          <a:bodyPr anchorCtr="0" anchor="ctr" bIns="60925" lIns="121900" spcFirstLastPara="1" rIns="121900" wrap="square" tIns="60925">
            <a:noAutofit/>
          </a:bodyPr>
          <a:lstStyle>
            <a:lvl1pPr lvl="0" algn="l">
              <a:lnSpc>
                <a:spcPct val="90000"/>
              </a:lnSpc>
              <a:spcBef>
                <a:spcPts val="0"/>
              </a:spcBef>
              <a:spcAft>
                <a:spcPts val="0"/>
              </a:spcAft>
              <a:buClr>
                <a:schemeClr val="dk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71" name="Google Shape;71;p12"/>
          <p:cNvSpPr txBox="1"/>
          <p:nvPr>
            <p:ph idx="10" type="dt"/>
          </p:nvPr>
        </p:nvSpPr>
        <p:spPr>
          <a:xfrm>
            <a:off x="838200" y="6356353"/>
            <a:ext cx="2743200" cy="365125"/>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72" name="Google Shape;72;p12"/>
          <p:cNvSpPr txBox="1"/>
          <p:nvPr>
            <p:ph idx="11" type="ftr"/>
          </p:nvPr>
        </p:nvSpPr>
        <p:spPr>
          <a:xfrm>
            <a:off x="4038600" y="6356353"/>
            <a:ext cx="4114800" cy="365125"/>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73" name="Google Shape;73;p12"/>
          <p:cNvSpPr txBox="1"/>
          <p:nvPr>
            <p:ph idx="12" type="sldNum"/>
          </p:nvPr>
        </p:nvSpPr>
        <p:spPr>
          <a:xfrm>
            <a:off x="8610600" y="6356353"/>
            <a:ext cx="2743200" cy="365125"/>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p13"/>
          <p:cNvSpPr txBox="1"/>
          <p:nvPr>
            <p:ph type="title"/>
          </p:nvPr>
        </p:nvSpPr>
        <p:spPr>
          <a:xfrm>
            <a:off x="838200" y="365127"/>
            <a:ext cx="10515600" cy="1325563"/>
          </a:xfrm>
          <a:prstGeom prst="rect">
            <a:avLst/>
          </a:prstGeom>
          <a:noFill/>
          <a:ln>
            <a:noFill/>
          </a:ln>
        </p:spPr>
        <p:txBody>
          <a:bodyPr anchorCtr="0" anchor="ctr" bIns="60925" lIns="121900" spcFirstLastPara="1" rIns="121900" wrap="square" tIns="60925">
            <a:noAutofit/>
          </a:bodyPr>
          <a:lstStyle>
            <a:lvl1pPr lvl="0" algn="l">
              <a:lnSpc>
                <a:spcPct val="90000"/>
              </a:lnSpc>
              <a:spcBef>
                <a:spcPts val="0"/>
              </a:spcBef>
              <a:spcAft>
                <a:spcPts val="0"/>
              </a:spcAft>
              <a:buClr>
                <a:schemeClr val="dk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76" name="Google Shape;76;p13"/>
          <p:cNvSpPr txBox="1"/>
          <p:nvPr>
            <p:ph idx="1" type="body"/>
          </p:nvPr>
        </p:nvSpPr>
        <p:spPr>
          <a:xfrm>
            <a:off x="838200" y="1825625"/>
            <a:ext cx="10515600" cy="4351339"/>
          </a:xfrm>
          <a:prstGeom prst="rect">
            <a:avLst/>
          </a:prstGeom>
          <a:noFill/>
          <a:ln>
            <a:noFill/>
          </a:ln>
        </p:spPr>
        <p:txBody>
          <a:bodyPr anchorCtr="0" anchor="t" bIns="60925" lIns="121900" spcFirstLastPara="1" rIns="121900" wrap="square" tIns="60925">
            <a:noAutofit/>
          </a:bodyPr>
          <a:lstStyle>
            <a:lvl1pPr indent="-381000" lvl="0" marL="457200" algn="l">
              <a:lnSpc>
                <a:spcPct val="90000"/>
              </a:lnSpc>
              <a:spcBef>
                <a:spcPts val="1000"/>
              </a:spcBef>
              <a:spcAft>
                <a:spcPts val="0"/>
              </a:spcAft>
              <a:buClr>
                <a:schemeClr val="dk1"/>
              </a:buClr>
              <a:buSzPts val="2400"/>
              <a:buChar char="•"/>
              <a:defRPr/>
            </a:lvl1pPr>
            <a:lvl2pPr indent="-381000" lvl="1" marL="914400" algn="l">
              <a:lnSpc>
                <a:spcPct val="90000"/>
              </a:lnSpc>
              <a:spcBef>
                <a:spcPts val="500"/>
              </a:spcBef>
              <a:spcAft>
                <a:spcPts val="0"/>
              </a:spcAft>
              <a:buClr>
                <a:schemeClr val="dk1"/>
              </a:buClr>
              <a:buSzPts val="2400"/>
              <a:buChar char="•"/>
              <a:defRPr/>
            </a:lvl2pPr>
            <a:lvl3pPr indent="-381000" lvl="2" marL="1371600" algn="l">
              <a:lnSpc>
                <a:spcPct val="90000"/>
              </a:lnSpc>
              <a:spcBef>
                <a:spcPts val="500"/>
              </a:spcBef>
              <a:spcAft>
                <a:spcPts val="0"/>
              </a:spcAft>
              <a:buClr>
                <a:schemeClr val="dk1"/>
              </a:buClr>
              <a:buSzPts val="2400"/>
              <a:buChar char="•"/>
              <a:defRPr/>
            </a:lvl3pPr>
            <a:lvl4pPr indent="-381000" lvl="3" marL="1828800" algn="l">
              <a:lnSpc>
                <a:spcPct val="90000"/>
              </a:lnSpc>
              <a:spcBef>
                <a:spcPts val="500"/>
              </a:spcBef>
              <a:spcAft>
                <a:spcPts val="0"/>
              </a:spcAft>
              <a:buClr>
                <a:schemeClr val="dk1"/>
              </a:buClr>
              <a:buSzPts val="2400"/>
              <a:buChar char="•"/>
              <a:defRPr/>
            </a:lvl4pPr>
            <a:lvl5pPr indent="-381000" lvl="4" marL="2286000" algn="l">
              <a:lnSpc>
                <a:spcPct val="90000"/>
              </a:lnSpc>
              <a:spcBef>
                <a:spcPts val="500"/>
              </a:spcBef>
              <a:spcAft>
                <a:spcPts val="0"/>
              </a:spcAft>
              <a:buClr>
                <a:schemeClr val="dk1"/>
              </a:buClr>
              <a:buSzPts val="2400"/>
              <a:buChar char="•"/>
              <a:defRPr/>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sp>
        <p:nvSpPr>
          <p:cNvPr id="77" name="Google Shape;77;p13"/>
          <p:cNvSpPr txBox="1"/>
          <p:nvPr>
            <p:ph idx="10" type="dt"/>
          </p:nvPr>
        </p:nvSpPr>
        <p:spPr>
          <a:xfrm>
            <a:off x="838200" y="6356353"/>
            <a:ext cx="2743200" cy="365125"/>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78" name="Google Shape;78;p13"/>
          <p:cNvSpPr txBox="1"/>
          <p:nvPr>
            <p:ph idx="11" type="ftr"/>
          </p:nvPr>
        </p:nvSpPr>
        <p:spPr>
          <a:xfrm>
            <a:off x="4038600" y="6356353"/>
            <a:ext cx="4114800" cy="365125"/>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79" name="Google Shape;79;p13"/>
          <p:cNvSpPr txBox="1"/>
          <p:nvPr>
            <p:ph idx="12" type="sldNum"/>
          </p:nvPr>
        </p:nvSpPr>
        <p:spPr>
          <a:xfrm>
            <a:off x="8610600" y="6356353"/>
            <a:ext cx="2743200" cy="365125"/>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0" name="Shape 80"/>
        <p:cNvGrpSpPr/>
        <p:nvPr/>
      </p:nvGrpSpPr>
      <p:grpSpPr>
        <a:xfrm>
          <a:off x="0" y="0"/>
          <a:ext cx="0" cy="0"/>
          <a:chOff x="0" y="0"/>
          <a:chExt cx="0" cy="0"/>
        </a:xfrm>
      </p:grpSpPr>
      <p:sp>
        <p:nvSpPr>
          <p:cNvPr id="81" name="Google Shape;81;p14"/>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lvl1pPr lvl="0" algn="l">
              <a:lnSpc>
                <a:spcPct val="90000"/>
              </a:lnSpc>
              <a:spcBef>
                <a:spcPts val="0"/>
              </a:spcBef>
              <a:spcAft>
                <a:spcPts val="0"/>
              </a:spcAft>
              <a:buClr>
                <a:schemeClr val="dk1"/>
              </a:buClr>
              <a:buSzPts val="3700"/>
              <a:buFont typeface="Calibri"/>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82" name="Google Shape;82;p14"/>
          <p:cNvSpPr txBox="1"/>
          <p:nvPr>
            <p:ph idx="1" type="body"/>
          </p:nvPr>
        </p:nvSpPr>
        <p:spPr>
          <a:xfrm>
            <a:off x="415600" y="1536633"/>
            <a:ext cx="53332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90000"/>
              </a:lnSpc>
              <a:spcBef>
                <a:spcPts val="0"/>
              </a:spcBef>
              <a:spcAft>
                <a:spcPts val="0"/>
              </a:spcAft>
              <a:buClr>
                <a:schemeClr val="dk1"/>
              </a:buClr>
              <a:buSzPts val="1900"/>
              <a:buChar char="●"/>
              <a:defRPr sz="1900"/>
            </a:lvl1pPr>
            <a:lvl2pPr indent="-330200" lvl="1" marL="914400" algn="l">
              <a:lnSpc>
                <a:spcPct val="90000"/>
              </a:lnSpc>
              <a:spcBef>
                <a:spcPts val="2100"/>
              </a:spcBef>
              <a:spcAft>
                <a:spcPts val="0"/>
              </a:spcAft>
              <a:buClr>
                <a:schemeClr val="dk1"/>
              </a:buClr>
              <a:buSzPts val="1600"/>
              <a:buChar char="○"/>
              <a:defRPr sz="1600"/>
            </a:lvl2pPr>
            <a:lvl3pPr indent="-330200" lvl="2" marL="1371600" algn="l">
              <a:lnSpc>
                <a:spcPct val="90000"/>
              </a:lnSpc>
              <a:spcBef>
                <a:spcPts val="2100"/>
              </a:spcBef>
              <a:spcAft>
                <a:spcPts val="0"/>
              </a:spcAft>
              <a:buClr>
                <a:schemeClr val="dk1"/>
              </a:buClr>
              <a:buSzPts val="1600"/>
              <a:buChar char="■"/>
              <a:defRPr sz="1600"/>
            </a:lvl3pPr>
            <a:lvl4pPr indent="-330200" lvl="3" marL="1828800" algn="l">
              <a:lnSpc>
                <a:spcPct val="90000"/>
              </a:lnSpc>
              <a:spcBef>
                <a:spcPts val="2100"/>
              </a:spcBef>
              <a:spcAft>
                <a:spcPts val="0"/>
              </a:spcAft>
              <a:buClr>
                <a:schemeClr val="dk1"/>
              </a:buClr>
              <a:buSzPts val="1600"/>
              <a:buChar char="●"/>
              <a:defRPr sz="1600"/>
            </a:lvl4pPr>
            <a:lvl5pPr indent="-330200" lvl="4" marL="2286000" algn="l">
              <a:lnSpc>
                <a:spcPct val="90000"/>
              </a:lnSpc>
              <a:spcBef>
                <a:spcPts val="2100"/>
              </a:spcBef>
              <a:spcAft>
                <a:spcPts val="0"/>
              </a:spcAft>
              <a:buClr>
                <a:schemeClr val="dk1"/>
              </a:buClr>
              <a:buSzPts val="1600"/>
              <a:buChar char="○"/>
              <a:defRPr sz="1600"/>
            </a:lvl5pPr>
            <a:lvl6pPr indent="-330200" lvl="5" marL="2743200" algn="l">
              <a:lnSpc>
                <a:spcPct val="90000"/>
              </a:lnSpc>
              <a:spcBef>
                <a:spcPts val="2100"/>
              </a:spcBef>
              <a:spcAft>
                <a:spcPts val="0"/>
              </a:spcAft>
              <a:buClr>
                <a:schemeClr val="dk1"/>
              </a:buClr>
              <a:buSzPts val="1600"/>
              <a:buChar char="■"/>
              <a:defRPr sz="1600"/>
            </a:lvl6pPr>
            <a:lvl7pPr indent="-330200" lvl="6" marL="3200400" algn="l">
              <a:lnSpc>
                <a:spcPct val="90000"/>
              </a:lnSpc>
              <a:spcBef>
                <a:spcPts val="2100"/>
              </a:spcBef>
              <a:spcAft>
                <a:spcPts val="0"/>
              </a:spcAft>
              <a:buClr>
                <a:schemeClr val="dk1"/>
              </a:buClr>
              <a:buSzPts val="1600"/>
              <a:buChar char="●"/>
              <a:defRPr sz="1600"/>
            </a:lvl7pPr>
            <a:lvl8pPr indent="-330200" lvl="7" marL="3657600" algn="l">
              <a:lnSpc>
                <a:spcPct val="90000"/>
              </a:lnSpc>
              <a:spcBef>
                <a:spcPts val="2100"/>
              </a:spcBef>
              <a:spcAft>
                <a:spcPts val="0"/>
              </a:spcAft>
              <a:buClr>
                <a:schemeClr val="dk1"/>
              </a:buClr>
              <a:buSzPts val="1600"/>
              <a:buChar char="○"/>
              <a:defRPr sz="1600"/>
            </a:lvl8pPr>
            <a:lvl9pPr indent="-330200" lvl="8" marL="4114800" algn="l">
              <a:lnSpc>
                <a:spcPct val="90000"/>
              </a:lnSpc>
              <a:spcBef>
                <a:spcPts val="2100"/>
              </a:spcBef>
              <a:spcAft>
                <a:spcPts val="2100"/>
              </a:spcAft>
              <a:buClr>
                <a:schemeClr val="dk1"/>
              </a:buClr>
              <a:buSzPts val="1600"/>
              <a:buChar char="■"/>
              <a:defRPr sz="1600"/>
            </a:lvl9pPr>
          </a:lstStyle>
          <a:p/>
        </p:txBody>
      </p:sp>
      <p:sp>
        <p:nvSpPr>
          <p:cNvPr id="83" name="Google Shape;83;p14"/>
          <p:cNvSpPr txBox="1"/>
          <p:nvPr>
            <p:ph idx="2" type="body"/>
          </p:nvPr>
        </p:nvSpPr>
        <p:spPr>
          <a:xfrm>
            <a:off x="6443200" y="1536633"/>
            <a:ext cx="53332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90000"/>
              </a:lnSpc>
              <a:spcBef>
                <a:spcPts val="0"/>
              </a:spcBef>
              <a:spcAft>
                <a:spcPts val="0"/>
              </a:spcAft>
              <a:buClr>
                <a:schemeClr val="dk1"/>
              </a:buClr>
              <a:buSzPts val="1900"/>
              <a:buChar char="●"/>
              <a:defRPr sz="1900"/>
            </a:lvl1pPr>
            <a:lvl2pPr indent="-330200" lvl="1" marL="914400" algn="l">
              <a:lnSpc>
                <a:spcPct val="90000"/>
              </a:lnSpc>
              <a:spcBef>
                <a:spcPts val="2100"/>
              </a:spcBef>
              <a:spcAft>
                <a:spcPts val="0"/>
              </a:spcAft>
              <a:buClr>
                <a:schemeClr val="dk1"/>
              </a:buClr>
              <a:buSzPts val="1600"/>
              <a:buChar char="○"/>
              <a:defRPr sz="1600"/>
            </a:lvl2pPr>
            <a:lvl3pPr indent="-330200" lvl="2" marL="1371600" algn="l">
              <a:lnSpc>
                <a:spcPct val="90000"/>
              </a:lnSpc>
              <a:spcBef>
                <a:spcPts val="2100"/>
              </a:spcBef>
              <a:spcAft>
                <a:spcPts val="0"/>
              </a:spcAft>
              <a:buClr>
                <a:schemeClr val="dk1"/>
              </a:buClr>
              <a:buSzPts val="1600"/>
              <a:buChar char="■"/>
              <a:defRPr sz="1600"/>
            </a:lvl3pPr>
            <a:lvl4pPr indent="-330200" lvl="3" marL="1828800" algn="l">
              <a:lnSpc>
                <a:spcPct val="90000"/>
              </a:lnSpc>
              <a:spcBef>
                <a:spcPts val="2100"/>
              </a:spcBef>
              <a:spcAft>
                <a:spcPts val="0"/>
              </a:spcAft>
              <a:buClr>
                <a:schemeClr val="dk1"/>
              </a:buClr>
              <a:buSzPts val="1600"/>
              <a:buChar char="●"/>
              <a:defRPr sz="1600"/>
            </a:lvl4pPr>
            <a:lvl5pPr indent="-330200" lvl="4" marL="2286000" algn="l">
              <a:lnSpc>
                <a:spcPct val="90000"/>
              </a:lnSpc>
              <a:spcBef>
                <a:spcPts val="2100"/>
              </a:spcBef>
              <a:spcAft>
                <a:spcPts val="0"/>
              </a:spcAft>
              <a:buClr>
                <a:schemeClr val="dk1"/>
              </a:buClr>
              <a:buSzPts val="1600"/>
              <a:buChar char="○"/>
              <a:defRPr sz="1600"/>
            </a:lvl5pPr>
            <a:lvl6pPr indent="-330200" lvl="5" marL="2743200" algn="l">
              <a:lnSpc>
                <a:spcPct val="90000"/>
              </a:lnSpc>
              <a:spcBef>
                <a:spcPts val="2100"/>
              </a:spcBef>
              <a:spcAft>
                <a:spcPts val="0"/>
              </a:spcAft>
              <a:buClr>
                <a:schemeClr val="dk1"/>
              </a:buClr>
              <a:buSzPts val="1600"/>
              <a:buChar char="■"/>
              <a:defRPr sz="1600"/>
            </a:lvl6pPr>
            <a:lvl7pPr indent="-330200" lvl="6" marL="3200400" algn="l">
              <a:lnSpc>
                <a:spcPct val="90000"/>
              </a:lnSpc>
              <a:spcBef>
                <a:spcPts val="2100"/>
              </a:spcBef>
              <a:spcAft>
                <a:spcPts val="0"/>
              </a:spcAft>
              <a:buClr>
                <a:schemeClr val="dk1"/>
              </a:buClr>
              <a:buSzPts val="1600"/>
              <a:buChar char="●"/>
              <a:defRPr sz="1600"/>
            </a:lvl7pPr>
            <a:lvl8pPr indent="-330200" lvl="7" marL="3657600" algn="l">
              <a:lnSpc>
                <a:spcPct val="90000"/>
              </a:lnSpc>
              <a:spcBef>
                <a:spcPts val="2100"/>
              </a:spcBef>
              <a:spcAft>
                <a:spcPts val="0"/>
              </a:spcAft>
              <a:buClr>
                <a:schemeClr val="dk1"/>
              </a:buClr>
              <a:buSzPts val="1600"/>
              <a:buChar char="○"/>
              <a:defRPr sz="1600"/>
            </a:lvl8pPr>
            <a:lvl9pPr indent="-330200" lvl="8" marL="4114800" algn="l">
              <a:lnSpc>
                <a:spcPct val="90000"/>
              </a:lnSpc>
              <a:spcBef>
                <a:spcPts val="2100"/>
              </a:spcBef>
              <a:spcAft>
                <a:spcPts val="2100"/>
              </a:spcAft>
              <a:buClr>
                <a:schemeClr val="dk1"/>
              </a:buClr>
              <a:buSzPts val="1600"/>
              <a:buChar char="■"/>
              <a:defRPr sz="1600"/>
            </a:lvl9pPr>
          </a:lstStyle>
          <a:p/>
        </p:txBody>
      </p:sp>
      <p:sp>
        <p:nvSpPr>
          <p:cNvPr id="84" name="Google Shape;84;p14"/>
          <p:cNvSpPr txBox="1"/>
          <p:nvPr>
            <p:ph idx="12" type="sldNum"/>
          </p:nvPr>
        </p:nvSpPr>
        <p:spPr>
          <a:xfrm>
            <a:off x="11296611" y="6217623"/>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888888"/>
              </a:buClr>
              <a:buSzPts val="16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6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6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6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6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6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6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6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6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 name="Shape 91"/>
        <p:cNvGrpSpPr/>
        <p:nvPr/>
      </p:nvGrpSpPr>
      <p:grpSpPr>
        <a:xfrm>
          <a:off x="0" y="0"/>
          <a:ext cx="0" cy="0"/>
          <a:chOff x="0" y="0"/>
          <a:chExt cx="0" cy="0"/>
        </a:xfrm>
      </p:grpSpPr>
      <p:sp>
        <p:nvSpPr>
          <p:cNvPr id="92" name="Google Shape;92;p16"/>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3" name="Google Shape;93;p16"/>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90000"/>
              </a:lnSpc>
              <a:spcBef>
                <a:spcPts val="0"/>
              </a:spcBef>
              <a:spcAft>
                <a:spcPts val="0"/>
              </a:spcAft>
              <a:buClr>
                <a:schemeClr val="dk1"/>
              </a:buClr>
              <a:buSzPts val="1800"/>
              <a:buChar char="●"/>
              <a:defRPr/>
            </a:lvl1pPr>
            <a:lvl2pPr indent="-317500" lvl="1" marL="914400" algn="l">
              <a:lnSpc>
                <a:spcPct val="90000"/>
              </a:lnSpc>
              <a:spcBef>
                <a:spcPts val="2133"/>
              </a:spcBef>
              <a:spcAft>
                <a:spcPts val="0"/>
              </a:spcAft>
              <a:buClr>
                <a:schemeClr val="dk1"/>
              </a:buClr>
              <a:buSzPts val="1400"/>
              <a:buChar char="○"/>
              <a:defRPr/>
            </a:lvl2pPr>
            <a:lvl3pPr indent="-317500" lvl="2" marL="1371600" algn="l">
              <a:lnSpc>
                <a:spcPct val="90000"/>
              </a:lnSpc>
              <a:spcBef>
                <a:spcPts val="2133"/>
              </a:spcBef>
              <a:spcAft>
                <a:spcPts val="0"/>
              </a:spcAft>
              <a:buClr>
                <a:schemeClr val="dk1"/>
              </a:buClr>
              <a:buSzPts val="1400"/>
              <a:buChar char="■"/>
              <a:defRPr/>
            </a:lvl3pPr>
            <a:lvl4pPr indent="-317500" lvl="3" marL="1828800" algn="l">
              <a:lnSpc>
                <a:spcPct val="90000"/>
              </a:lnSpc>
              <a:spcBef>
                <a:spcPts val="2133"/>
              </a:spcBef>
              <a:spcAft>
                <a:spcPts val="0"/>
              </a:spcAft>
              <a:buClr>
                <a:schemeClr val="dk1"/>
              </a:buClr>
              <a:buSzPts val="1400"/>
              <a:buChar char="●"/>
              <a:defRPr/>
            </a:lvl4pPr>
            <a:lvl5pPr indent="-317500" lvl="4" marL="2286000" algn="l">
              <a:lnSpc>
                <a:spcPct val="90000"/>
              </a:lnSpc>
              <a:spcBef>
                <a:spcPts val="2133"/>
              </a:spcBef>
              <a:spcAft>
                <a:spcPts val="0"/>
              </a:spcAft>
              <a:buClr>
                <a:schemeClr val="dk1"/>
              </a:buClr>
              <a:buSzPts val="1400"/>
              <a:buChar char="○"/>
              <a:defRPr/>
            </a:lvl5pPr>
            <a:lvl6pPr indent="-317500" lvl="5" marL="2743200" algn="l">
              <a:lnSpc>
                <a:spcPct val="90000"/>
              </a:lnSpc>
              <a:spcBef>
                <a:spcPts val="2133"/>
              </a:spcBef>
              <a:spcAft>
                <a:spcPts val="0"/>
              </a:spcAft>
              <a:buClr>
                <a:schemeClr val="dk1"/>
              </a:buClr>
              <a:buSzPts val="1400"/>
              <a:buChar char="■"/>
              <a:defRPr/>
            </a:lvl6pPr>
            <a:lvl7pPr indent="-317500" lvl="6" marL="3200400" algn="l">
              <a:lnSpc>
                <a:spcPct val="90000"/>
              </a:lnSpc>
              <a:spcBef>
                <a:spcPts val="2133"/>
              </a:spcBef>
              <a:spcAft>
                <a:spcPts val="0"/>
              </a:spcAft>
              <a:buClr>
                <a:schemeClr val="dk1"/>
              </a:buClr>
              <a:buSzPts val="1400"/>
              <a:buChar char="●"/>
              <a:defRPr/>
            </a:lvl7pPr>
            <a:lvl8pPr indent="-317500" lvl="7" marL="3657600" algn="l">
              <a:lnSpc>
                <a:spcPct val="90000"/>
              </a:lnSpc>
              <a:spcBef>
                <a:spcPts val="2133"/>
              </a:spcBef>
              <a:spcAft>
                <a:spcPts val="0"/>
              </a:spcAft>
              <a:buClr>
                <a:schemeClr val="dk1"/>
              </a:buClr>
              <a:buSzPts val="1400"/>
              <a:buChar char="○"/>
              <a:defRPr/>
            </a:lvl8pPr>
            <a:lvl9pPr indent="-317500" lvl="8" marL="4114800" algn="l">
              <a:lnSpc>
                <a:spcPct val="90000"/>
              </a:lnSpc>
              <a:spcBef>
                <a:spcPts val="2133"/>
              </a:spcBef>
              <a:spcAft>
                <a:spcPts val="2133"/>
              </a:spcAft>
              <a:buClr>
                <a:schemeClr val="dk1"/>
              </a:buClr>
              <a:buSzPts val="1400"/>
              <a:buChar char="■"/>
              <a:defRPr/>
            </a:lvl9pPr>
          </a:lstStyle>
          <a:p/>
        </p:txBody>
      </p:sp>
      <p:sp>
        <p:nvSpPr>
          <p:cNvPr id="94" name="Google Shape;94;p1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5" name="Shape 95"/>
        <p:cNvGrpSpPr/>
        <p:nvPr/>
      </p:nvGrpSpPr>
      <p:grpSpPr>
        <a:xfrm>
          <a:off x="0" y="0"/>
          <a:ext cx="0" cy="0"/>
          <a:chOff x="0" y="0"/>
          <a:chExt cx="0" cy="0"/>
        </a:xfrm>
      </p:grpSpPr>
      <p:sp>
        <p:nvSpPr>
          <p:cNvPr id="96" name="Google Shape;9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0" name="Shape 100"/>
        <p:cNvGrpSpPr/>
        <p:nvPr/>
      </p:nvGrpSpPr>
      <p:grpSpPr>
        <a:xfrm>
          <a:off x="0" y="0"/>
          <a:ext cx="0" cy="0"/>
          <a:chOff x="0" y="0"/>
          <a:chExt cx="0" cy="0"/>
        </a:xfrm>
      </p:grpSpPr>
      <p:sp>
        <p:nvSpPr>
          <p:cNvPr id="101" name="Google Shape;10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4" name="Shape 104"/>
        <p:cNvGrpSpPr/>
        <p:nvPr/>
      </p:nvGrpSpPr>
      <p:grpSpPr>
        <a:xfrm>
          <a:off x="0" y="0"/>
          <a:ext cx="0" cy="0"/>
          <a:chOff x="0" y="0"/>
          <a:chExt cx="0" cy="0"/>
        </a:xfrm>
      </p:grpSpPr>
      <p:sp>
        <p:nvSpPr>
          <p:cNvPr id="105" name="Google Shape;105;p19"/>
          <p:cNvSpPr txBox="1"/>
          <p:nvPr>
            <p:ph type="title"/>
          </p:nvPr>
        </p:nvSpPr>
        <p:spPr>
          <a:xfrm>
            <a:off x="415600" y="593367"/>
            <a:ext cx="11360700" cy="763500"/>
          </a:xfrm>
          <a:prstGeom prst="rect">
            <a:avLst/>
          </a:prstGeom>
        </p:spPr>
        <p:txBody>
          <a:bodyPr anchorCtr="0" anchor="ctr" bIns="45700" lIns="91425" spcFirstLastPara="1" rIns="91425" wrap="square" tIns="45700">
            <a:no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6" name="Google Shape;106;p19"/>
          <p:cNvSpPr txBox="1"/>
          <p:nvPr>
            <p:ph idx="1" type="body"/>
          </p:nvPr>
        </p:nvSpPr>
        <p:spPr>
          <a:xfrm>
            <a:off x="415600" y="1536633"/>
            <a:ext cx="5333100" cy="4555200"/>
          </a:xfrm>
          <a:prstGeom prst="rect">
            <a:avLst/>
          </a:prstGeom>
        </p:spPr>
        <p:txBody>
          <a:bodyPr anchorCtr="0" anchor="t" bIns="45700" lIns="91425" spcFirstLastPara="1" rIns="91425" wrap="square" tIns="45700">
            <a:noAutofit/>
          </a:bodyPr>
          <a:lstStyle>
            <a:lvl1pPr indent="-349250" lvl="0" marL="457200" rtl="0">
              <a:spcBef>
                <a:spcPts val="1000"/>
              </a:spcBef>
              <a:spcAft>
                <a:spcPts val="0"/>
              </a:spcAft>
              <a:buSzPts val="1900"/>
              <a:buChar char="•"/>
              <a:defRPr sz="1900"/>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107" name="Google Shape;107;p19"/>
          <p:cNvSpPr txBox="1"/>
          <p:nvPr>
            <p:ph idx="2" type="body"/>
          </p:nvPr>
        </p:nvSpPr>
        <p:spPr>
          <a:xfrm>
            <a:off x="6443200" y="1536633"/>
            <a:ext cx="5333100" cy="4555200"/>
          </a:xfrm>
          <a:prstGeom prst="rect">
            <a:avLst/>
          </a:prstGeom>
        </p:spPr>
        <p:txBody>
          <a:bodyPr anchorCtr="0" anchor="t" bIns="45700" lIns="91425" spcFirstLastPara="1" rIns="91425" wrap="square" tIns="45700">
            <a:noAutofit/>
          </a:bodyPr>
          <a:lstStyle>
            <a:lvl1pPr indent="-349250" lvl="0" marL="457200" rtl="0">
              <a:spcBef>
                <a:spcPts val="1000"/>
              </a:spcBef>
              <a:spcAft>
                <a:spcPts val="0"/>
              </a:spcAft>
              <a:buSzPts val="1900"/>
              <a:buChar char="•"/>
              <a:defRPr sz="1900"/>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108" name="Google Shape;108;p19"/>
          <p:cNvSpPr txBox="1"/>
          <p:nvPr>
            <p:ph idx="12" type="sldNum"/>
          </p:nvPr>
        </p:nvSpPr>
        <p:spPr>
          <a:xfrm>
            <a:off x="11296610" y="6217622"/>
            <a:ext cx="731700" cy="5247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5" name="Shape 115"/>
        <p:cNvGrpSpPr/>
        <p:nvPr/>
      </p:nvGrpSpPr>
      <p:grpSpPr>
        <a:xfrm>
          <a:off x="0" y="0"/>
          <a:ext cx="0" cy="0"/>
          <a:chOff x="0" y="0"/>
          <a:chExt cx="0" cy="0"/>
        </a:xfrm>
      </p:grpSpPr>
      <p:sp>
        <p:nvSpPr>
          <p:cNvPr id="116" name="Google Shape;116;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8" name="Google Shape;11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1" name="Shape 121"/>
        <p:cNvGrpSpPr/>
        <p:nvPr/>
      </p:nvGrpSpPr>
      <p:grpSpPr>
        <a:xfrm>
          <a:off x="0" y="0"/>
          <a:ext cx="0" cy="0"/>
          <a:chOff x="0" y="0"/>
          <a:chExt cx="0" cy="0"/>
        </a:xfrm>
      </p:grpSpPr>
      <p:sp>
        <p:nvSpPr>
          <p:cNvPr id="122" name="Google Shape;122;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7" name="Shape 127"/>
        <p:cNvGrpSpPr/>
        <p:nvPr/>
      </p:nvGrpSpPr>
      <p:grpSpPr>
        <a:xfrm>
          <a:off x="0" y="0"/>
          <a:ext cx="0" cy="0"/>
          <a:chOff x="0" y="0"/>
          <a:chExt cx="0" cy="0"/>
        </a:xfrm>
      </p:grpSpPr>
      <p:sp>
        <p:nvSpPr>
          <p:cNvPr id="128" name="Google Shape;128;p23"/>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9" name="Google Shape;129;p23"/>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90000"/>
              </a:lnSpc>
              <a:spcBef>
                <a:spcPts val="0"/>
              </a:spcBef>
              <a:spcAft>
                <a:spcPts val="0"/>
              </a:spcAft>
              <a:buClr>
                <a:schemeClr val="dk1"/>
              </a:buClr>
              <a:buSzPts val="1800"/>
              <a:buChar char="●"/>
              <a:defRPr/>
            </a:lvl1pPr>
            <a:lvl2pPr indent="-317500" lvl="1" marL="914400" algn="l">
              <a:lnSpc>
                <a:spcPct val="90000"/>
              </a:lnSpc>
              <a:spcBef>
                <a:spcPts val="2133"/>
              </a:spcBef>
              <a:spcAft>
                <a:spcPts val="0"/>
              </a:spcAft>
              <a:buClr>
                <a:schemeClr val="dk1"/>
              </a:buClr>
              <a:buSzPts val="1400"/>
              <a:buChar char="○"/>
              <a:defRPr/>
            </a:lvl2pPr>
            <a:lvl3pPr indent="-317500" lvl="2" marL="1371600" algn="l">
              <a:lnSpc>
                <a:spcPct val="90000"/>
              </a:lnSpc>
              <a:spcBef>
                <a:spcPts val="2133"/>
              </a:spcBef>
              <a:spcAft>
                <a:spcPts val="0"/>
              </a:spcAft>
              <a:buClr>
                <a:schemeClr val="dk1"/>
              </a:buClr>
              <a:buSzPts val="1400"/>
              <a:buChar char="■"/>
              <a:defRPr/>
            </a:lvl3pPr>
            <a:lvl4pPr indent="-317500" lvl="3" marL="1828800" algn="l">
              <a:lnSpc>
                <a:spcPct val="90000"/>
              </a:lnSpc>
              <a:spcBef>
                <a:spcPts val="2133"/>
              </a:spcBef>
              <a:spcAft>
                <a:spcPts val="0"/>
              </a:spcAft>
              <a:buClr>
                <a:schemeClr val="dk1"/>
              </a:buClr>
              <a:buSzPts val="1400"/>
              <a:buChar char="●"/>
              <a:defRPr/>
            </a:lvl4pPr>
            <a:lvl5pPr indent="-317500" lvl="4" marL="2286000" algn="l">
              <a:lnSpc>
                <a:spcPct val="90000"/>
              </a:lnSpc>
              <a:spcBef>
                <a:spcPts val="2133"/>
              </a:spcBef>
              <a:spcAft>
                <a:spcPts val="0"/>
              </a:spcAft>
              <a:buClr>
                <a:schemeClr val="dk1"/>
              </a:buClr>
              <a:buSzPts val="1400"/>
              <a:buChar char="○"/>
              <a:defRPr/>
            </a:lvl5pPr>
            <a:lvl6pPr indent="-317500" lvl="5" marL="2743200" algn="l">
              <a:lnSpc>
                <a:spcPct val="90000"/>
              </a:lnSpc>
              <a:spcBef>
                <a:spcPts val="2133"/>
              </a:spcBef>
              <a:spcAft>
                <a:spcPts val="0"/>
              </a:spcAft>
              <a:buClr>
                <a:schemeClr val="dk1"/>
              </a:buClr>
              <a:buSzPts val="1400"/>
              <a:buChar char="■"/>
              <a:defRPr/>
            </a:lvl6pPr>
            <a:lvl7pPr indent="-317500" lvl="6" marL="3200400" algn="l">
              <a:lnSpc>
                <a:spcPct val="90000"/>
              </a:lnSpc>
              <a:spcBef>
                <a:spcPts val="2133"/>
              </a:spcBef>
              <a:spcAft>
                <a:spcPts val="0"/>
              </a:spcAft>
              <a:buClr>
                <a:schemeClr val="dk1"/>
              </a:buClr>
              <a:buSzPts val="1400"/>
              <a:buChar char="●"/>
              <a:defRPr/>
            </a:lvl7pPr>
            <a:lvl8pPr indent="-317500" lvl="7" marL="3657600" algn="l">
              <a:lnSpc>
                <a:spcPct val="90000"/>
              </a:lnSpc>
              <a:spcBef>
                <a:spcPts val="2133"/>
              </a:spcBef>
              <a:spcAft>
                <a:spcPts val="0"/>
              </a:spcAft>
              <a:buClr>
                <a:schemeClr val="dk1"/>
              </a:buClr>
              <a:buSzPts val="1400"/>
              <a:buChar char="○"/>
              <a:defRPr/>
            </a:lvl8pPr>
            <a:lvl9pPr indent="-317500" lvl="8" marL="4114800" algn="l">
              <a:lnSpc>
                <a:spcPct val="90000"/>
              </a:lnSpc>
              <a:spcBef>
                <a:spcPts val="2133"/>
              </a:spcBef>
              <a:spcAft>
                <a:spcPts val="2133"/>
              </a:spcAft>
              <a:buClr>
                <a:schemeClr val="dk1"/>
              </a:buClr>
              <a:buSzPts val="1400"/>
              <a:buChar char="■"/>
              <a:defRPr/>
            </a:lvl9pPr>
          </a:lstStyle>
          <a:p/>
        </p:txBody>
      </p:sp>
      <p:sp>
        <p:nvSpPr>
          <p:cNvPr id="130" name="Google Shape;130;p2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0" name="Shape 20"/>
        <p:cNvGrpSpPr/>
        <p:nvPr/>
      </p:nvGrpSpPr>
      <p:grpSpPr>
        <a:xfrm>
          <a:off x="0" y="0"/>
          <a:ext cx="0" cy="0"/>
          <a:chOff x="0" y="0"/>
          <a:chExt cx="0" cy="0"/>
        </a:xfrm>
      </p:grpSpPr>
      <p:sp>
        <p:nvSpPr>
          <p:cNvPr id="21" name="Google Shape;21;p3"/>
          <p:cNvSpPr txBox="1"/>
          <p:nvPr>
            <p:ph idx="11" type="ftr"/>
          </p:nvPr>
        </p:nvSpPr>
        <p:spPr>
          <a:xfrm>
            <a:off x="4145280" y="6377941"/>
            <a:ext cx="3901440"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0" type="dt"/>
          </p:nvPr>
        </p:nvSpPr>
        <p:spPr>
          <a:xfrm>
            <a:off x="609600" y="6377941"/>
            <a:ext cx="2804160"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2" type="sldNum"/>
          </p:nvPr>
        </p:nvSpPr>
        <p:spPr>
          <a:xfrm>
            <a:off x="8778240" y="6377941"/>
            <a:ext cx="2804160" cy="276999"/>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b="0" i="0" sz="1800" u="none" cap="none" strike="noStrike">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1" name="Shape 131"/>
        <p:cNvGrpSpPr/>
        <p:nvPr/>
      </p:nvGrpSpPr>
      <p:grpSpPr>
        <a:xfrm>
          <a:off x="0" y="0"/>
          <a:ext cx="0" cy="0"/>
          <a:chOff x="0" y="0"/>
          <a:chExt cx="0" cy="0"/>
        </a:xfrm>
      </p:grpSpPr>
      <p:sp>
        <p:nvSpPr>
          <p:cNvPr id="132" name="Google Shape;132;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6" name="Shape 136"/>
        <p:cNvGrpSpPr/>
        <p:nvPr/>
      </p:nvGrpSpPr>
      <p:grpSpPr>
        <a:xfrm>
          <a:off x="0" y="0"/>
          <a:ext cx="0" cy="0"/>
          <a:chOff x="0" y="0"/>
          <a:chExt cx="0" cy="0"/>
        </a:xfrm>
      </p:grpSpPr>
      <p:sp>
        <p:nvSpPr>
          <p:cNvPr id="137" name="Google Shape;137;p25"/>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8" name="Google Shape;138;p25"/>
          <p:cNvSpPr txBox="1"/>
          <p:nvPr>
            <p:ph idx="1" type="body"/>
          </p:nvPr>
        </p:nvSpPr>
        <p:spPr>
          <a:xfrm>
            <a:off x="4156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90000"/>
              </a:lnSpc>
              <a:spcBef>
                <a:spcPts val="0"/>
              </a:spcBef>
              <a:spcAft>
                <a:spcPts val="0"/>
              </a:spcAft>
              <a:buClr>
                <a:schemeClr val="dk1"/>
              </a:buClr>
              <a:buSzPts val="1400"/>
              <a:buChar char="●"/>
              <a:defRPr sz="1867"/>
            </a:lvl1pPr>
            <a:lvl2pPr indent="-304800" lvl="1" marL="914400" algn="l">
              <a:lnSpc>
                <a:spcPct val="90000"/>
              </a:lnSpc>
              <a:spcBef>
                <a:spcPts val="2133"/>
              </a:spcBef>
              <a:spcAft>
                <a:spcPts val="0"/>
              </a:spcAft>
              <a:buClr>
                <a:schemeClr val="dk1"/>
              </a:buClr>
              <a:buSzPts val="1200"/>
              <a:buChar char="○"/>
              <a:defRPr sz="1600"/>
            </a:lvl2pPr>
            <a:lvl3pPr indent="-304800" lvl="2" marL="1371600" algn="l">
              <a:lnSpc>
                <a:spcPct val="90000"/>
              </a:lnSpc>
              <a:spcBef>
                <a:spcPts val="2133"/>
              </a:spcBef>
              <a:spcAft>
                <a:spcPts val="0"/>
              </a:spcAft>
              <a:buClr>
                <a:schemeClr val="dk1"/>
              </a:buClr>
              <a:buSzPts val="1200"/>
              <a:buChar char="■"/>
              <a:defRPr sz="1600"/>
            </a:lvl3pPr>
            <a:lvl4pPr indent="-304800" lvl="3" marL="1828800" algn="l">
              <a:lnSpc>
                <a:spcPct val="90000"/>
              </a:lnSpc>
              <a:spcBef>
                <a:spcPts val="2133"/>
              </a:spcBef>
              <a:spcAft>
                <a:spcPts val="0"/>
              </a:spcAft>
              <a:buClr>
                <a:schemeClr val="dk1"/>
              </a:buClr>
              <a:buSzPts val="1200"/>
              <a:buChar char="●"/>
              <a:defRPr sz="1600"/>
            </a:lvl4pPr>
            <a:lvl5pPr indent="-304800" lvl="4" marL="2286000" algn="l">
              <a:lnSpc>
                <a:spcPct val="90000"/>
              </a:lnSpc>
              <a:spcBef>
                <a:spcPts val="2133"/>
              </a:spcBef>
              <a:spcAft>
                <a:spcPts val="0"/>
              </a:spcAft>
              <a:buClr>
                <a:schemeClr val="dk1"/>
              </a:buClr>
              <a:buSzPts val="1200"/>
              <a:buChar char="○"/>
              <a:defRPr sz="1600"/>
            </a:lvl5pPr>
            <a:lvl6pPr indent="-304800" lvl="5" marL="2743200" algn="l">
              <a:lnSpc>
                <a:spcPct val="90000"/>
              </a:lnSpc>
              <a:spcBef>
                <a:spcPts val="2133"/>
              </a:spcBef>
              <a:spcAft>
                <a:spcPts val="0"/>
              </a:spcAft>
              <a:buClr>
                <a:schemeClr val="dk1"/>
              </a:buClr>
              <a:buSzPts val="1200"/>
              <a:buChar char="■"/>
              <a:defRPr sz="1600"/>
            </a:lvl6pPr>
            <a:lvl7pPr indent="-304800" lvl="6" marL="3200400" algn="l">
              <a:lnSpc>
                <a:spcPct val="90000"/>
              </a:lnSpc>
              <a:spcBef>
                <a:spcPts val="2133"/>
              </a:spcBef>
              <a:spcAft>
                <a:spcPts val="0"/>
              </a:spcAft>
              <a:buClr>
                <a:schemeClr val="dk1"/>
              </a:buClr>
              <a:buSzPts val="1200"/>
              <a:buChar char="●"/>
              <a:defRPr sz="1600"/>
            </a:lvl7pPr>
            <a:lvl8pPr indent="-304800" lvl="7" marL="3657600" algn="l">
              <a:lnSpc>
                <a:spcPct val="90000"/>
              </a:lnSpc>
              <a:spcBef>
                <a:spcPts val="2133"/>
              </a:spcBef>
              <a:spcAft>
                <a:spcPts val="0"/>
              </a:spcAft>
              <a:buClr>
                <a:schemeClr val="dk1"/>
              </a:buClr>
              <a:buSzPts val="1200"/>
              <a:buChar char="○"/>
              <a:defRPr sz="1600"/>
            </a:lvl8pPr>
            <a:lvl9pPr indent="-304800" lvl="8" marL="4114800" algn="l">
              <a:lnSpc>
                <a:spcPct val="90000"/>
              </a:lnSpc>
              <a:spcBef>
                <a:spcPts val="2133"/>
              </a:spcBef>
              <a:spcAft>
                <a:spcPts val="2133"/>
              </a:spcAft>
              <a:buClr>
                <a:schemeClr val="dk1"/>
              </a:buClr>
              <a:buSzPts val="1200"/>
              <a:buChar char="■"/>
              <a:defRPr sz="1600"/>
            </a:lvl9pPr>
          </a:lstStyle>
          <a:p/>
        </p:txBody>
      </p:sp>
      <p:sp>
        <p:nvSpPr>
          <p:cNvPr id="139" name="Google Shape;139;p25"/>
          <p:cNvSpPr txBox="1"/>
          <p:nvPr>
            <p:ph idx="2" type="body"/>
          </p:nvPr>
        </p:nvSpPr>
        <p:spPr>
          <a:xfrm>
            <a:off x="64432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90000"/>
              </a:lnSpc>
              <a:spcBef>
                <a:spcPts val="0"/>
              </a:spcBef>
              <a:spcAft>
                <a:spcPts val="0"/>
              </a:spcAft>
              <a:buClr>
                <a:schemeClr val="dk1"/>
              </a:buClr>
              <a:buSzPts val="1400"/>
              <a:buChar char="●"/>
              <a:defRPr sz="1867"/>
            </a:lvl1pPr>
            <a:lvl2pPr indent="-304800" lvl="1" marL="914400" algn="l">
              <a:lnSpc>
                <a:spcPct val="90000"/>
              </a:lnSpc>
              <a:spcBef>
                <a:spcPts val="2133"/>
              </a:spcBef>
              <a:spcAft>
                <a:spcPts val="0"/>
              </a:spcAft>
              <a:buClr>
                <a:schemeClr val="dk1"/>
              </a:buClr>
              <a:buSzPts val="1200"/>
              <a:buChar char="○"/>
              <a:defRPr sz="1600"/>
            </a:lvl2pPr>
            <a:lvl3pPr indent="-304800" lvl="2" marL="1371600" algn="l">
              <a:lnSpc>
                <a:spcPct val="90000"/>
              </a:lnSpc>
              <a:spcBef>
                <a:spcPts val="2133"/>
              </a:spcBef>
              <a:spcAft>
                <a:spcPts val="0"/>
              </a:spcAft>
              <a:buClr>
                <a:schemeClr val="dk1"/>
              </a:buClr>
              <a:buSzPts val="1200"/>
              <a:buChar char="■"/>
              <a:defRPr sz="1600"/>
            </a:lvl3pPr>
            <a:lvl4pPr indent="-304800" lvl="3" marL="1828800" algn="l">
              <a:lnSpc>
                <a:spcPct val="90000"/>
              </a:lnSpc>
              <a:spcBef>
                <a:spcPts val="2133"/>
              </a:spcBef>
              <a:spcAft>
                <a:spcPts val="0"/>
              </a:spcAft>
              <a:buClr>
                <a:schemeClr val="dk1"/>
              </a:buClr>
              <a:buSzPts val="1200"/>
              <a:buChar char="●"/>
              <a:defRPr sz="1600"/>
            </a:lvl4pPr>
            <a:lvl5pPr indent="-304800" lvl="4" marL="2286000" algn="l">
              <a:lnSpc>
                <a:spcPct val="90000"/>
              </a:lnSpc>
              <a:spcBef>
                <a:spcPts val="2133"/>
              </a:spcBef>
              <a:spcAft>
                <a:spcPts val="0"/>
              </a:spcAft>
              <a:buClr>
                <a:schemeClr val="dk1"/>
              </a:buClr>
              <a:buSzPts val="1200"/>
              <a:buChar char="○"/>
              <a:defRPr sz="1600"/>
            </a:lvl5pPr>
            <a:lvl6pPr indent="-304800" lvl="5" marL="2743200" algn="l">
              <a:lnSpc>
                <a:spcPct val="90000"/>
              </a:lnSpc>
              <a:spcBef>
                <a:spcPts val="2133"/>
              </a:spcBef>
              <a:spcAft>
                <a:spcPts val="0"/>
              </a:spcAft>
              <a:buClr>
                <a:schemeClr val="dk1"/>
              </a:buClr>
              <a:buSzPts val="1200"/>
              <a:buChar char="■"/>
              <a:defRPr sz="1600"/>
            </a:lvl6pPr>
            <a:lvl7pPr indent="-304800" lvl="6" marL="3200400" algn="l">
              <a:lnSpc>
                <a:spcPct val="90000"/>
              </a:lnSpc>
              <a:spcBef>
                <a:spcPts val="2133"/>
              </a:spcBef>
              <a:spcAft>
                <a:spcPts val="0"/>
              </a:spcAft>
              <a:buClr>
                <a:schemeClr val="dk1"/>
              </a:buClr>
              <a:buSzPts val="1200"/>
              <a:buChar char="●"/>
              <a:defRPr sz="1600"/>
            </a:lvl7pPr>
            <a:lvl8pPr indent="-304800" lvl="7" marL="3657600" algn="l">
              <a:lnSpc>
                <a:spcPct val="90000"/>
              </a:lnSpc>
              <a:spcBef>
                <a:spcPts val="2133"/>
              </a:spcBef>
              <a:spcAft>
                <a:spcPts val="0"/>
              </a:spcAft>
              <a:buClr>
                <a:schemeClr val="dk1"/>
              </a:buClr>
              <a:buSzPts val="1200"/>
              <a:buChar char="○"/>
              <a:defRPr sz="1600"/>
            </a:lvl8pPr>
            <a:lvl9pPr indent="-304800" lvl="8" marL="4114800" algn="l">
              <a:lnSpc>
                <a:spcPct val="90000"/>
              </a:lnSpc>
              <a:spcBef>
                <a:spcPts val="2133"/>
              </a:spcBef>
              <a:spcAft>
                <a:spcPts val="2133"/>
              </a:spcAft>
              <a:buClr>
                <a:schemeClr val="dk1"/>
              </a:buClr>
              <a:buSzPts val="1200"/>
              <a:buChar char="■"/>
              <a:defRPr sz="1600"/>
            </a:lvl9pPr>
          </a:lstStyle>
          <a:p/>
        </p:txBody>
      </p:sp>
      <p:sp>
        <p:nvSpPr>
          <p:cNvPr id="140" name="Google Shape;140;p2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1" name="Shape 141"/>
        <p:cNvGrpSpPr/>
        <p:nvPr/>
      </p:nvGrpSpPr>
      <p:grpSpPr>
        <a:xfrm>
          <a:off x="0" y="0"/>
          <a:ext cx="0" cy="0"/>
          <a:chOff x="0" y="0"/>
          <a:chExt cx="0" cy="0"/>
        </a:xfrm>
      </p:grpSpPr>
      <p:sp>
        <p:nvSpPr>
          <p:cNvPr id="142" name="Google Shape;14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5" name="Shape 145"/>
        <p:cNvGrpSpPr/>
        <p:nvPr/>
      </p:nvGrpSpPr>
      <p:grpSpPr>
        <a:xfrm>
          <a:off x="0" y="0"/>
          <a:ext cx="0" cy="0"/>
          <a:chOff x="0" y="0"/>
          <a:chExt cx="0" cy="0"/>
        </a:xfrm>
      </p:grpSpPr>
      <p:sp>
        <p:nvSpPr>
          <p:cNvPr id="146" name="Google Shape;146;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8" name="Google Shape;14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50" name="Google Shape;150;p27"/>
          <p:cNvPicPr preferRelativeResize="0"/>
          <p:nvPr/>
        </p:nvPicPr>
        <p:blipFill rotWithShape="1">
          <a:blip r:embed="rId2">
            <a:alphaModFix/>
          </a:blip>
          <a:srcRect b="0" l="0" r="0" t="16065"/>
          <a:stretch/>
        </p:blipFill>
        <p:spPr>
          <a:xfrm>
            <a:off x="10322594" y="5529323"/>
            <a:ext cx="1776981" cy="1009589"/>
          </a:xfrm>
          <a:prstGeom prst="rect">
            <a:avLst/>
          </a:prstGeom>
          <a:noFill/>
          <a:ln>
            <a:noFill/>
          </a:ln>
        </p:spPr>
      </p:pic>
      <p:sp>
        <p:nvSpPr>
          <p:cNvPr id="151" name="Google Shape;151;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2" name="Shape 152"/>
        <p:cNvGrpSpPr/>
        <p:nvPr/>
      </p:nvGrpSpPr>
      <p:grpSpPr>
        <a:xfrm>
          <a:off x="0" y="0"/>
          <a:ext cx="0" cy="0"/>
          <a:chOff x="0" y="0"/>
          <a:chExt cx="0" cy="0"/>
        </a:xfrm>
      </p:grpSpPr>
      <p:sp>
        <p:nvSpPr>
          <p:cNvPr id="153" name="Google Shape;15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9" name="Shape 159"/>
        <p:cNvGrpSpPr/>
        <p:nvPr/>
      </p:nvGrpSpPr>
      <p:grpSpPr>
        <a:xfrm>
          <a:off x="0" y="0"/>
          <a:ext cx="0" cy="0"/>
          <a:chOff x="0" y="0"/>
          <a:chExt cx="0" cy="0"/>
        </a:xfrm>
      </p:grpSpPr>
      <p:sp>
        <p:nvSpPr>
          <p:cNvPr id="160" name="Google Shape;160;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2" name="Google Shape;162;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4" name="Google Shape;164;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8" name="Shape 168"/>
        <p:cNvGrpSpPr/>
        <p:nvPr/>
      </p:nvGrpSpPr>
      <p:grpSpPr>
        <a:xfrm>
          <a:off x="0" y="0"/>
          <a:ext cx="0" cy="0"/>
          <a:chOff x="0" y="0"/>
          <a:chExt cx="0" cy="0"/>
        </a:xfrm>
      </p:grpSpPr>
      <p:sp>
        <p:nvSpPr>
          <p:cNvPr id="169" name="Google Shape;169;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71" name="Google Shape;171;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2" name="Google Shape;17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5" name="Shape 175"/>
        <p:cNvGrpSpPr/>
        <p:nvPr/>
      </p:nvGrpSpPr>
      <p:grpSpPr>
        <a:xfrm>
          <a:off x="0" y="0"/>
          <a:ext cx="0" cy="0"/>
          <a:chOff x="0" y="0"/>
          <a:chExt cx="0" cy="0"/>
        </a:xfrm>
      </p:grpSpPr>
      <p:sp>
        <p:nvSpPr>
          <p:cNvPr id="176" name="Google Shape;176;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3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78" name="Google Shape;178;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9" name="Google Shape;17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2" name="Shape 182"/>
        <p:cNvGrpSpPr/>
        <p:nvPr/>
      </p:nvGrpSpPr>
      <p:grpSpPr>
        <a:xfrm>
          <a:off x="0" y="0"/>
          <a:ext cx="0" cy="0"/>
          <a:chOff x="0" y="0"/>
          <a:chExt cx="0" cy="0"/>
        </a:xfrm>
      </p:grpSpPr>
      <p:sp>
        <p:nvSpPr>
          <p:cNvPr id="183" name="Google Shape;183;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8" name="Shape 188"/>
        <p:cNvGrpSpPr/>
        <p:nvPr/>
      </p:nvGrpSpPr>
      <p:grpSpPr>
        <a:xfrm>
          <a:off x="0" y="0"/>
          <a:ext cx="0" cy="0"/>
          <a:chOff x="0" y="0"/>
          <a:chExt cx="0" cy="0"/>
        </a:xfrm>
      </p:grpSpPr>
      <p:sp>
        <p:nvSpPr>
          <p:cNvPr id="189" name="Google Shape;189;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4"/>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4"/>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90000"/>
              </a:lnSpc>
              <a:spcBef>
                <a:spcPts val="0"/>
              </a:spcBef>
              <a:spcAft>
                <a:spcPts val="0"/>
              </a:spcAft>
              <a:buClr>
                <a:schemeClr val="dk1"/>
              </a:buClr>
              <a:buSzPts val="1800"/>
              <a:buFont typeface="Arial"/>
              <a:buChar char="●"/>
              <a:defRPr/>
            </a:lvl1pPr>
            <a:lvl2pPr indent="-317500" lvl="1" marL="914400" algn="l">
              <a:lnSpc>
                <a:spcPct val="90000"/>
              </a:lnSpc>
              <a:spcBef>
                <a:spcPts val="2133"/>
              </a:spcBef>
              <a:spcAft>
                <a:spcPts val="0"/>
              </a:spcAft>
              <a:buClr>
                <a:schemeClr val="dk1"/>
              </a:buClr>
              <a:buSzPts val="1400"/>
              <a:buFont typeface="Calibri"/>
              <a:buChar char="○"/>
              <a:defRPr/>
            </a:lvl2pPr>
            <a:lvl3pPr indent="-317500" lvl="2" marL="1371600" algn="l">
              <a:lnSpc>
                <a:spcPct val="90000"/>
              </a:lnSpc>
              <a:spcBef>
                <a:spcPts val="2133"/>
              </a:spcBef>
              <a:spcAft>
                <a:spcPts val="0"/>
              </a:spcAft>
              <a:buClr>
                <a:schemeClr val="dk1"/>
              </a:buClr>
              <a:buSzPts val="1400"/>
              <a:buFont typeface="Calibri"/>
              <a:buChar char="■"/>
              <a:defRPr/>
            </a:lvl3pPr>
            <a:lvl4pPr indent="-317500" lvl="3" marL="1828800" algn="l">
              <a:lnSpc>
                <a:spcPct val="90000"/>
              </a:lnSpc>
              <a:spcBef>
                <a:spcPts val="2133"/>
              </a:spcBef>
              <a:spcAft>
                <a:spcPts val="0"/>
              </a:spcAft>
              <a:buClr>
                <a:schemeClr val="dk1"/>
              </a:buClr>
              <a:buSzPts val="1400"/>
              <a:buFont typeface="Calibri"/>
              <a:buChar char="●"/>
              <a:defRPr/>
            </a:lvl4pPr>
            <a:lvl5pPr indent="-317500" lvl="4" marL="2286000" algn="l">
              <a:lnSpc>
                <a:spcPct val="90000"/>
              </a:lnSpc>
              <a:spcBef>
                <a:spcPts val="2133"/>
              </a:spcBef>
              <a:spcAft>
                <a:spcPts val="0"/>
              </a:spcAft>
              <a:buClr>
                <a:schemeClr val="dk1"/>
              </a:buClr>
              <a:buSzPts val="1400"/>
              <a:buFont typeface="Calibri"/>
              <a:buChar char="○"/>
              <a:defRPr/>
            </a:lvl5pPr>
            <a:lvl6pPr indent="-317500" lvl="5" marL="2743200" algn="l">
              <a:lnSpc>
                <a:spcPct val="90000"/>
              </a:lnSpc>
              <a:spcBef>
                <a:spcPts val="2133"/>
              </a:spcBef>
              <a:spcAft>
                <a:spcPts val="0"/>
              </a:spcAft>
              <a:buClr>
                <a:schemeClr val="dk1"/>
              </a:buClr>
              <a:buSzPts val="1400"/>
              <a:buFont typeface="Calibri"/>
              <a:buChar char="■"/>
              <a:defRPr/>
            </a:lvl6pPr>
            <a:lvl7pPr indent="-317500" lvl="6" marL="3200400" algn="l">
              <a:lnSpc>
                <a:spcPct val="90000"/>
              </a:lnSpc>
              <a:spcBef>
                <a:spcPts val="2133"/>
              </a:spcBef>
              <a:spcAft>
                <a:spcPts val="0"/>
              </a:spcAft>
              <a:buClr>
                <a:schemeClr val="dk1"/>
              </a:buClr>
              <a:buSzPts val="1400"/>
              <a:buFont typeface="Calibri"/>
              <a:buChar char="●"/>
              <a:defRPr/>
            </a:lvl7pPr>
            <a:lvl8pPr indent="-317500" lvl="7" marL="3657600" algn="l">
              <a:lnSpc>
                <a:spcPct val="90000"/>
              </a:lnSpc>
              <a:spcBef>
                <a:spcPts val="2133"/>
              </a:spcBef>
              <a:spcAft>
                <a:spcPts val="0"/>
              </a:spcAft>
              <a:buClr>
                <a:schemeClr val="dk1"/>
              </a:buClr>
              <a:buSzPts val="1400"/>
              <a:buFont typeface="Calibri"/>
              <a:buChar char="○"/>
              <a:defRPr/>
            </a:lvl8pPr>
            <a:lvl9pPr indent="-317500" lvl="8" marL="4114800" algn="l">
              <a:lnSpc>
                <a:spcPct val="90000"/>
              </a:lnSpc>
              <a:spcBef>
                <a:spcPts val="2133"/>
              </a:spcBef>
              <a:spcAft>
                <a:spcPts val="2133"/>
              </a:spcAft>
              <a:buClr>
                <a:schemeClr val="dk1"/>
              </a:buClr>
              <a:buSzPts val="1400"/>
              <a:buFont typeface="Calibri"/>
              <a:buChar char="■"/>
              <a:defRPr/>
            </a:lvl9pPr>
          </a:lstStyle>
          <a:p/>
        </p:txBody>
      </p:sp>
      <p:sp>
        <p:nvSpPr>
          <p:cNvPr id="27" name="Google Shape;27;p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0" name="Shape 200"/>
        <p:cNvGrpSpPr/>
        <p:nvPr/>
      </p:nvGrpSpPr>
      <p:grpSpPr>
        <a:xfrm>
          <a:off x="0" y="0"/>
          <a:ext cx="0" cy="0"/>
          <a:chOff x="0" y="0"/>
          <a:chExt cx="0" cy="0"/>
        </a:xfrm>
      </p:grpSpPr>
      <p:sp>
        <p:nvSpPr>
          <p:cNvPr id="201" name="Google Shape;201;p35"/>
          <p:cNvSpPr txBox="1"/>
          <p:nvPr>
            <p:ph type="ctrTitle"/>
          </p:nvPr>
        </p:nvSpPr>
        <p:spPr>
          <a:xfrm>
            <a:off x="1524000" y="1122363"/>
            <a:ext cx="9144000" cy="2387700"/>
          </a:xfrm>
          <a:prstGeom prst="rect">
            <a:avLst/>
          </a:prstGeom>
          <a:noFill/>
          <a:ln>
            <a:noFill/>
          </a:ln>
        </p:spPr>
        <p:txBody>
          <a:bodyPr anchorCtr="0" anchor="b" bIns="60925" lIns="121900" spcFirstLastPara="1" rIns="121900" wrap="square" tIns="60925">
            <a:noAutofit/>
          </a:bodyPr>
          <a:lstStyle>
            <a:lvl1pPr lvl="0" rtl="0" algn="ctr">
              <a:lnSpc>
                <a:spcPct val="90000"/>
              </a:lnSpc>
              <a:spcBef>
                <a:spcPts val="0"/>
              </a:spcBef>
              <a:spcAft>
                <a:spcPts val="0"/>
              </a:spcAft>
              <a:buClr>
                <a:schemeClr val="dk1"/>
              </a:buClr>
              <a:buSzPts val="8000"/>
              <a:buFont typeface="Calibri"/>
              <a:buNone/>
              <a:defRPr sz="6000"/>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202" name="Google Shape;202;p35"/>
          <p:cNvSpPr txBox="1"/>
          <p:nvPr>
            <p:ph idx="1" type="subTitle"/>
          </p:nvPr>
        </p:nvSpPr>
        <p:spPr>
          <a:xfrm>
            <a:off x="1524000" y="3602037"/>
            <a:ext cx="9144000" cy="1655700"/>
          </a:xfrm>
          <a:prstGeom prst="rect">
            <a:avLst/>
          </a:prstGeom>
          <a:noFill/>
          <a:ln>
            <a:noFill/>
          </a:ln>
        </p:spPr>
        <p:txBody>
          <a:bodyPr anchorCtr="0" anchor="t" bIns="60925" lIns="121900" spcFirstLastPara="1" rIns="121900" wrap="square" tIns="60925">
            <a:noAutofit/>
          </a:bodyPr>
          <a:lstStyle>
            <a:lvl1pPr lvl="0" rtl="0" algn="ctr">
              <a:lnSpc>
                <a:spcPct val="90000"/>
              </a:lnSpc>
              <a:spcBef>
                <a:spcPts val="1000"/>
              </a:spcBef>
              <a:spcAft>
                <a:spcPts val="0"/>
              </a:spcAft>
              <a:buClr>
                <a:schemeClr val="dk1"/>
              </a:buClr>
              <a:buSzPts val="3200"/>
              <a:buNone/>
              <a:defRPr sz="2400"/>
            </a:lvl1pPr>
            <a:lvl2pPr lvl="1" rtl="0" algn="ctr">
              <a:lnSpc>
                <a:spcPct val="90000"/>
              </a:lnSpc>
              <a:spcBef>
                <a:spcPts val="500"/>
              </a:spcBef>
              <a:spcAft>
                <a:spcPts val="0"/>
              </a:spcAft>
              <a:buClr>
                <a:schemeClr val="dk1"/>
              </a:buClr>
              <a:buSzPts val="2700"/>
              <a:buNone/>
              <a:defRPr sz="2000"/>
            </a:lvl2pPr>
            <a:lvl3pPr lvl="2" rtl="0" algn="ctr">
              <a:lnSpc>
                <a:spcPct val="90000"/>
              </a:lnSpc>
              <a:spcBef>
                <a:spcPts val="500"/>
              </a:spcBef>
              <a:spcAft>
                <a:spcPts val="0"/>
              </a:spcAft>
              <a:buClr>
                <a:schemeClr val="dk1"/>
              </a:buClr>
              <a:buSzPts val="2400"/>
              <a:buNone/>
              <a:defRPr sz="1800"/>
            </a:lvl3pPr>
            <a:lvl4pPr lvl="3" rtl="0" algn="ctr">
              <a:lnSpc>
                <a:spcPct val="90000"/>
              </a:lnSpc>
              <a:spcBef>
                <a:spcPts val="500"/>
              </a:spcBef>
              <a:spcAft>
                <a:spcPts val="0"/>
              </a:spcAft>
              <a:buClr>
                <a:schemeClr val="dk1"/>
              </a:buClr>
              <a:buSzPts val="2100"/>
              <a:buNone/>
              <a:defRPr sz="1600"/>
            </a:lvl4pPr>
            <a:lvl5pPr lvl="4" rtl="0" algn="ctr">
              <a:lnSpc>
                <a:spcPct val="90000"/>
              </a:lnSpc>
              <a:spcBef>
                <a:spcPts val="500"/>
              </a:spcBef>
              <a:spcAft>
                <a:spcPts val="0"/>
              </a:spcAft>
              <a:buClr>
                <a:schemeClr val="dk1"/>
              </a:buClr>
              <a:buSzPts val="2100"/>
              <a:buNone/>
              <a:defRPr sz="1600"/>
            </a:lvl5pPr>
            <a:lvl6pPr lvl="5" rtl="0" algn="ctr">
              <a:lnSpc>
                <a:spcPct val="90000"/>
              </a:lnSpc>
              <a:spcBef>
                <a:spcPts val="500"/>
              </a:spcBef>
              <a:spcAft>
                <a:spcPts val="0"/>
              </a:spcAft>
              <a:buClr>
                <a:schemeClr val="dk1"/>
              </a:buClr>
              <a:buSzPts val="2100"/>
              <a:buNone/>
              <a:defRPr sz="1600"/>
            </a:lvl6pPr>
            <a:lvl7pPr lvl="6" rtl="0" algn="ctr">
              <a:lnSpc>
                <a:spcPct val="90000"/>
              </a:lnSpc>
              <a:spcBef>
                <a:spcPts val="500"/>
              </a:spcBef>
              <a:spcAft>
                <a:spcPts val="0"/>
              </a:spcAft>
              <a:buClr>
                <a:schemeClr val="dk1"/>
              </a:buClr>
              <a:buSzPts val="2100"/>
              <a:buNone/>
              <a:defRPr sz="1600"/>
            </a:lvl7pPr>
            <a:lvl8pPr lvl="7" rtl="0" algn="ctr">
              <a:lnSpc>
                <a:spcPct val="90000"/>
              </a:lnSpc>
              <a:spcBef>
                <a:spcPts val="500"/>
              </a:spcBef>
              <a:spcAft>
                <a:spcPts val="0"/>
              </a:spcAft>
              <a:buClr>
                <a:schemeClr val="dk1"/>
              </a:buClr>
              <a:buSzPts val="2100"/>
              <a:buNone/>
              <a:defRPr sz="1600"/>
            </a:lvl8pPr>
            <a:lvl9pPr lvl="8" rtl="0" algn="ctr">
              <a:lnSpc>
                <a:spcPct val="90000"/>
              </a:lnSpc>
              <a:spcBef>
                <a:spcPts val="500"/>
              </a:spcBef>
              <a:spcAft>
                <a:spcPts val="0"/>
              </a:spcAft>
              <a:buClr>
                <a:schemeClr val="dk1"/>
              </a:buClr>
              <a:buSzPts val="2100"/>
              <a:buNone/>
              <a:defRPr sz="1600"/>
            </a:lvl9pPr>
          </a:lstStyle>
          <a:p/>
        </p:txBody>
      </p:sp>
      <p:sp>
        <p:nvSpPr>
          <p:cNvPr id="203" name="Google Shape;203;p35"/>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204" name="Google Shape;204;p35"/>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rtl="0" algn="ctr">
              <a:lnSpc>
                <a:spcPct val="100000"/>
              </a:lnSpc>
              <a:spcBef>
                <a:spcPts val="0"/>
              </a:spcBef>
              <a:spcAft>
                <a:spcPts val="0"/>
              </a:spcAft>
              <a:buSzPts val="1900"/>
              <a:buNone/>
              <a:defRPr/>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205" name="Google Shape;205;p35"/>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6" name="Shape 206"/>
        <p:cNvGrpSpPr/>
        <p:nvPr/>
      </p:nvGrpSpPr>
      <p:grpSpPr>
        <a:xfrm>
          <a:off x="0" y="0"/>
          <a:ext cx="0" cy="0"/>
          <a:chOff x="0" y="0"/>
          <a:chExt cx="0" cy="0"/>
        </a:xfrm>
      </p:grpSpPr>
      <p:sp>
        <p:nvSpPr>
          <p:cNvPr id="207" name="Google Shape;207;p36"/>
          <p:cNvSpPr txBox="1"/>
          <p:nvPr>
            <p:ph type="title"/>
          </p:nvPr>
        </p:nvSpPr>
        <p:spPr>
          <a:xfrm>
            <a:off x="838200" y="365125"/>
            <a:ext cx="10515600" cy="1325700"/>
          </a:xfrm>
          <a:prstGeom prst="rect">
            <a:avLst/>
          </a:prstGeom>
          <a:noFill/>
          <a:ln>
            <a:noFill/>
          </a:ln>
        </p:spPr>
        <p:txBody>
          <a:bodyPr anchorCtr="0" anchor="ctr" bIns="60925" lIns="121900" spcFirstLastPara="1" rIns="121900" wrap="square" tIns="60925">
            <a:noAutofit/>
          </a:bodyPr>
          <a:lstStyle>
            <a:lvl1pPr lvl="0" rtl="0" algn="l">
              <a:lnSpc>
                <a:spcPct val="90000"/>
              </a:lnSpc>
              <a:spcBef>
                <a:spcPts val="0"/>
              </a:spcBef>
              <a:spcAft>
                <a:spcPts val="0"/>
              </a:spcAft>
              <a:buClr>
                <a:schemeClr val="dk1"/>
              </a:buClr>
              <a:buSzPts val="2400"/>
              <a:buNone/>
              <a:defRPr/>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208" name="Google Shape;208;p36"/>
          <p:cNvSpPr txBox="1"/>
          <p:nvPr>
            <p:ph idx="1" type="body"/>
          </p:nvPr>
        </p:nvSpPr>
        <p:spPr>
          <a:xfrm>
            <a:off x="838200" y="1825625"/>
            <a:ext cx="10515600" cy="4351200"/>
          </a:xfrm>
          <a:prstGeom prst="rect">
            <a:avLst/>
          </a:prstGeom>
          <a:noFill/>
          <a:ln>
            <a:noFill/>
          </a:ln>
        </p:spPr>
        <p:txBody>
          <a:bodyPr anchorCtr="0" anchor="t" bIns="60925" lIns="121900" spcFirstLastPara="1" rIns="121900" wrap="square" tIns="60925">
            <a:noAutofit/>
          </a:bodyPr>
          <a:lstStyle>
            <a:lvl1pPr indent="-381000" lvl="0" marL="457200" rtl="0" algn="l">
              <a:lnSpc>
                <a:spcPct val="90000"/>
              </a:lnSpc>
              <a:spcBef>
                <a:spcPts val="1000"/>
              </a:spcBef>
              <a:spcAft>
                <a:spcPts val="0"/>
              </a:spcAft>
              <a:buClr>
                <a:schemeClr val="dk1"/>
              </a:buClr>
              <a:buSzPts val="2400"/>
              <a:buChar char="•"/>
              <a:defRPr/>
            </a:lvl1pPr>
            <a:lvl2pPr indent="-381000" lvl="1" marL="914400" rtl="0" algn="l">
              <a:lnSpc>
                <a:spcPct val="90000"/>
              </a:lnSpc>
              <a:spcBef>
                <a:spcPts val="500"/>
              </a:spcBef>
              <a:spcAft>
                <a:spcPts val="0"/>
              </a:spcAft>
              <a:buClr>
                <a:schemeClr val="dk1"/>
              </a:buClr>
              <a:buSzPts val="2400"/>
              <a:buChar char="•"/>
              <a:defRPr/>
            </a:lvl2pPr>
            <a:lvl3pPr indent="-381000" lvl="2" marL="1371600" rtl="0" algn="l">
              <a:lnSpc>
                <a:spcPct val="90000"/>
              </a:lnSpc>
              <a:spcBef>
                <a:spcPts val="500"/>
              </a:spcBef>
              <a:spcAft>
                <a:spcPts val="0"/>
              </a:spcAft>
              <a:buClr>
                <a:schemeClr val="dk1"/>
              </a:buClr>
              <a:buSzPts val="2400"/>
              <a:buChar char="•"/>
              <a:defRPr/>
            </a:lvl3pPr>
            <a:lvl4pPr indent="-381000" lvl="3" marL="1828800" rtl="0" algn="l">
              <a:lnSpc>
                <a:spcPct val="90000"/>
              </a:lnSpc>
              <a:spcBef>
                <a:spcPts val="500"/>
              </a:spcBef>
              <a:spcAft>
                <a:spcPts val="0"/>
              </a:spcAft>
              <a:buClr>
                <a:schemeClr val="dk1"/>
              </a:buClr>
              <a:buSzPts val="2400"/>
              <a:buChar char="•"/>
              <a:defRPr/>
            </a:lvl4pPr>
            <a:lvl5pPr indent="-381000" lvl="4" marL="2286000" rtl="0" algn="l">
              <a:lnSpc>
                <a:spcPct val="90000"/>
              </a:lnSpc>
              <a:spcBef>
                <a:spcPts val="500"/>
              </a:spcBef>
              <a:spcAft>
                <a:spcPts val="0"/>
              </a:spcAft>
              <a:buClr>
                <a:schemeClr val="dk1"/>
              </a:buClr>
              <a:buSzPts val="2400"/>
              <a:buChar char="•"/>
              <a:defRPr/>
            </a:lvl5pPr>
            <a:lvl6pPr indent="-381000" lvl="5" marL="2743200" rtl="0" algn="l">
              <a:lnSpc>
                <a:spcPct val="90000"/>
              </a:lnSpc>
              <a:spcBef>
                <a:spcPts val="500"/>
              </a:spcBef>
              <a:spcAft>
                <a:spcPts val="0"/>
              </a:spcAft>
              <a:buClr>
                <a:schemeClr val="dk1"/>
              </a:buClr>
              <a:buSzPts val="2400"/>
              <a:buChar char="•"/>
              <a:defRPr/>
            </a:lvl6pPr>
            <a:lvl7pPr indent="-381000" lvl="6" marL="3200400" rtl="0" algn="l">
              <a:lnSpc>
                <a:spcPct val="90000"/>
              </a:lnSpc>
              <a:spcBef>
                <a:spcPts val="500"/>
              </a:spcBef>
              <a:spcAft>
                <a:spcPts val="0"/>
              </a:spcAft>
              <a:buClr>
                <a:schemeClr val="dk1"/>
              </a:buClr>
              <a:buSzPts val="2400"/>
              <a:buChar char="•"/>
              <a:defRPr/>
            </a:lvl7pPr>
            <a:lvl8pPr indent="-381000" lvl="7" marL="3657600" rtl="0" algn="l">
              <a:lnSpc>
                <a:spcPct val="90000"/>
              </a:lnSpc>
              <a:spcBef>
                <a:spcPts val="500"/>
              </a:spcBef>
              <a:spcAft>
                <a:spcPts val="0"/>
              </a:spcAft>
              <a:buClr>
                <a:schemeClr val="dk1"/>
              </a:buClr>
              <a:buSzPts val="2400"/>
              <a:buChar char="•"/>
              <a:defRPr/>
            </a:lvl8pPr>
            <a:lvl9pPr indent="-381000" lvl="8" marL="4114800" rtl="0" algn="l">
              <a:lnSpc>
                <a:spcPct val="90000"/>
              </a:lnSpc>
              <a:spcBef>
                <a:spcPts val="500"/>
              </a:spcBef>
              <a:spcAft>
                <a:spcPts val="0"/>
              </a:spcAft>
              <a:buClr>
                <a:schemeClr val="dk1"/>
              </a:buClr>
              <a:buSzPts val="2400"/>
              <a:buChar char="•"/>
              <a:defRPr/>
            </a:lvl9pPr>
          </a:lstStyle>
          <a:p/>
        </p:txBody>
      </p:sp>
      <p:sp>
        <p:nvSpPr>
          <p:cNvPr id="209" name="Google Shape;209;p36"/>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210" name="Google Shape;210;p36"/>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rtl="0" algn="ctr">
              <a:lnSpc>
                <a:spcPct val="100000"/>
              </a:lnSpc>
              <a:spcBef>
                <a:spcPts val="0"/>
              </a:spcBef>
              <a:spcAft>
                <a:spcPts val="0"/>
              </a:spcAft>
              <a:buSzPts val="1900"/>
              <a:buNone/>
              <a:defRPr/>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211" name="Google Shape;211;p36"/>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2" name="Shape 212"/>
        <p:cNvGrpSpPr/>
        <p:nvPr/>
      </p:nvGrpSpPr>
      <p:grpSpPr>
        <a:xfrm>
          <a:off x="0" y="0"/>
          <a:ext cx="0" cy="0"/>
          <a:chOff x="0" y="0"/>
          <a:chExt cx="0" cy="0"/>
        </a:xfrm>
      </p:grpSpPr>
      <p:sp>
        <p:nvSpPr>
          <p:cNvPr id="213" name="Google Shape;213;p3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rtl="0" algn="l">
              <a:lnSpc>
                <a:spcPct val="90000"/>
              </a:lnSpc>
              <a:spcBef>
                <a:spcPts val="0"/>
              </a:spcBef>
              <a:spcAft>
                <a:spcPts val="0"/>
              </a:spcAft>
              <a:buClr>
                <a:schemeClr val="dk1"/>
              </a:buClr>
              <a:buSzPts val="3700"/>
              <a:buFont typeface="Calibri"/>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214" name="Google Shape;214;p37"/>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rtl="0" algn="l">
              <a:lnSpc>
                <a:spcPct val="90000"/>
              </a:lnSpc>
              <a:spcBef>
                <a:spcPts val="0"/>
              </a:spcBef>
              <a:spcAft>
                <a:spcPts val="0"/>
              </a:spcAft>
              <a:buClr>
                <a:schemeClr val="dk1"/>
              </a:buClr>
              <a:buSzPts val="2400"/>
              <a:buChar char="●"/>
              <a:defRPr/>
            </a:lvl1pPr>
            <a:lvl2pPr indent="-349250" lvl="1" marL="914400" rtl="0" algn="l">
              <a:lnSpc>
                <a:spcPct val="90000"/>
              </a:lnSpc>
              <a:spcBef>
                <a:spcPts val="2100"/>
              </a:spcBef>
              <a:spcAft>
                <a:spcPts val="0"/>
              </a:spcAft>
              <a:buClr>
                <a:schemeClr val="dk1"/>
              </a:buClr>
              <a:buSzPts val="1900"/>
              <a:buChar char="○"/>
              <a:defRPr/>
            </a:lvl2pPr>
            <a:lvl3pPr indent="-349250" lvl="2" marL="1371600" rtl="0" algn="l">
              <a:lnSpc>
                <a:spcPct val="90000"/>
              </a:lnSpc>
              <a:spcBef>
                <a:spcPts val="2100"/>
              </a:spcBef>
              <a:spcAft>
                <a:spcPts val="0"/>
              </a:spcAft>
              <a:buClr>
                <a:schemeClr val="dk1"/>
              </a:buClr>
              <a:buSzPts val="1900"/>
              <a:buChar char="■"/>
              <a:defRPr/>
            </a:lvl3pPr>
            <a:lvl4pPr indent="-349250" lvl="3" marL="1828800" rtl="0" algn="l">
              <a:lnSpc>
                <a:spcPct val="90000"/>
              </a:lnSpc>
              <a:spcBef>
                <a:spcPts val="2100"/>
              </a:spcBef>
              <a:spcAft>
                <a:spcPts val="0"/>
              </a:spcAft>
              <a:buClr>
                <a:schemeClr val="dk1"/>
              </a:buClr>
              <a:buSzPts val="1900"/>
              <a:buChar char="●"/>
              <a:defRPr/>
            </a:lvl4pPr>
            <a:lvl5pPr indent="-349250" lvl="4" marL="2286000" rtl="0" algn="l">
              <a:lnSpc>
                <a:spcPct val="90000"/>
              </a:lnSpc>
              <a:spcBef>
                <a:spcPts val="2100"/>
              </a:spcBef>
              <a:spcAft>
                <a:spcPts val="0"/>
              </a:spcAft>
              <a:buClr>
                <a:schemeClr val="dk1"/>
              </a:buClr>
              <a:buSzPts val="1900"/>
              <a:buChar char="○"/>
              <a:defRPr/>
            </a:lvl5pPr>
            <a:lvl6pPr indent="-349250" lvl="5" marL="2743200" rtl="0" algn="l">
              <a:lnSpc>
                <a:spcPct val="90000"/>
              </a:lnSpc>
              <a:spcBef>
                <a:spcPts val="2100"/>
              </a:spcBef>
              <a:spcAft>
                <a:spcPts val="0"/>
              </a:spcAft>
              <a:buClr>
                <a:schemeClr val="dk1"/>
              </a:buClr>
              <a:buSzPts val="1900"/>
              <a:buChar char="■"/>
              <a:defRPr/>
            </a:lvl6pPr>
            <a:lvl7pPr indent="-349250" lvl="6" marL="3200400" rtl="0" algn="l">
              <a:lnSpc>
                <a:spcPct val="90000"/>
              </a:lnSpc>
              <a:spcBef>
                <a:spcPts val="2100"/>
              </a:spcBef>
              <a:spcAft>
                <a:spcPts val="0"/>
              </a:spcAft>
              <a:buClr>
                <a:schemeClr val="dk1"/>
              </a:buClr>
              <a:buSzPts val="1900"/>
              <a:buChar char="●"/>
              <a:defRPr/>
            </a:lvl7pPr>
            <a:lvl8pPr indent="-349250" lvl="7" marL="3657600" rtl="0" algn="l">
              <a:lnSpc>
                <a:spcPct val="90000"/>
              </a:lnSpc>
              <a:spcBef>
                <a:spcPts val="2100"/>
              </a:spcBef>
              <a:spcAft>
                <a:spcPts val="0"/>
              </a:spcAft>
              <a:buClr>
                <a:schemeClr val="dk1"/>
              </a:buClr>
              <a:buSzPts val="1900"/>
              <a:buChar char="○"/>
              <a:defRPr/>
            </a:lvl8pPr>
            <a:lvl9pPr indent="-349250" lvl="8" marL="4114800" rtl="0" algn="l">
              <a:lnSpc>
                <a:spcPct val="90000"/>
              </a:lnSpc>
              <a:spcBef>
                <a:spcPts val="2100"/>
              </a:spcBef>
              <a:spcAft>
                <a:spcPts val="2100"/>
              </a:spcAft>
              <a:buClr>
                <a:schemeClr val="dk1"/>
              </a:buClr>
              <a:buSzPts val="1900"/>
              <a:buChar char="■"/>
              <a:defRPr/>
            </a:lvl9pPr>
          </a:lstStyle>
          <a:p/>
        </p:txBody>
      </p:sp>
      <p:sp>
        <p:nvSpPr>
          <p:cNvPr id="215" name="Google Shape;215;p37"/>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888888"/>
              </a:buClr>
              <a:buSzPts val="16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6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6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6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6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6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6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6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6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6" name="Shape 216"/>
        <p:cNvGrpSpPr/>
        <p:nvPr/>
      </p:nvGrpSpPr>
      <p:grpSpPr>
        <a:xfrm>
          <a:off x="0" y="0"/>
          <a:ext cx="0" cy="0"/>
          <a:chOff x="0" y="0"/>
          <a:chExt cx="0" cy="0"/>
        </a:xfrm>
      </p:grpSpPr>
      <p:sp>
        <p:nvSpPr>
          <p:cNvPr id="217" name="Google Shape;217;p38"/>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rtl="0" algn="l">
              <a:lnSpc>
                <a:spcPct val="90000"/>
              </a:lnSpc>
              <a:spcBef>
                <a:spcPts val="0"/>
              </a:spcBef>
              <a:spcAft>
                <a:spcPts val="0"/>
              </a:spcAft>
              <a:buClr>
                <a:schemeClr val="dk1"/>
              </a:buClr>
              <a:buSzPts val="3700"/>
              <a:buFont typeface="Calibri"/>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218" name="Google Shape;218;p38"/>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rtl="0" algn="l">
              <a:lnSpc>
                <a:spcPct val="90000"/>
              </a:lnSpc>
              <a:spcBef>
                <a:spcPts val="0"/>
              </a:spcBef>
              <a:spcAft>
                <a:spcPts val="0"/>
              </a:spcAft>
              <a:buClr>
                <a:schemeClr val="dk1"/>
              </a:buClr>
              <a:buSzPts val="1900"/>
              <a:buChar char="●"/>
              <a:defRPr sz="1900"/>
            </a:lvl1pPr>
            <a:lvl2pPr indent="-330200" lvl="1" marL="914400" rtl="0" algn="l">
              <a:lnSpc>
                <a:spcPct val="90000"/>
              </a:lnSpc>
              <a:spcBef>
                <a:spcPts val="2100"/>
              </a:spcBef>
              <a:spcAft>
                <a:spcPts val="0"/>
              </a:spcAft>
              <a:buClr>
                <a:schemeClr val="dk1"/>
              </a:buClr>
              <a:buSzPts val="1600"/>
              <a:buChar char="○"/>
              <a:defRPr sz="1600"/>
            </a:lvl2pPr>
            <a:lvl3pPr indent="-330200" lvl="2" marL="1371600" rtl="0" algn="l">
              <a:lnSpc>
                <a:spcPct val="90000"/>
              </a:lnSpc>
              <a:spcBef>
                <a:spcPts val="2100"/>
              </a:spcBef>
              <a:spcAft>
                <a:spcPts val="0"/>
              </a:spcAft>
              <a:buClr>
                <a:schemeClr val="dk1"/>
              </a:buClr>
              <a:buSzPts val="1600"/>
              <a:buChar char="■"/>
              <a:defRPr sz="1600"/>
            </a:lvl3pPr>
            <a:lvl4pPr indent="-330200" lvl="3" marL="1828800" rtl="0" algn="l">
              <a:lnSpc>
                <a:spcPct val="90000"/>
              </a:lnSpc>
              <a:spcBef>
                <a:spcPts val="2100"/>
              </a:spcBef>
              <a:spcAft>
                <a:spcPts val="0"/>
              </a:spcAft>
              <a:buClr>
                <a:schemeClr val="dk1"/>
              </a:buClr>
              <a:buSzPts val="1600"/>
              <a:buChar char="●"/>
              <a:defRPr sz="1600"/>
            </a:lvl4pPr>
            <a:lvl5pPr indent="-330200" lvl="4" marL="2286000" rtl="0" algn="l">
              <a:lnSpc>
                <a:spcPct val="90000"/>
              </a:lnSpc>
              <a:spcBef>
                <a:spcPts val="2100"/>
              </a:spcBef>
              <a:spcAft>
                <a:spcPts val="0"/>
              </a:spcAft>
              <a:buClr>
                <a:schemeClr val="dk1"/>
              </a:buClr>
              <a:buSzPts val="1600"/>
              <a:buChar char="○"/>
              <a:defRPr sz="1600"/>
            </a:lvl5pPr>
            <a:lvl6pPr indent="-330200" lvl="5" marL="2743200" rtl="0" algn="l">
              <a:lnSpc>
                <a:spcPct val="90000"/>
              </a:lnSpc>
              <a:spcBef>
                <a:spcPts val="2100"/>
              </a:spcBef>
              <a:spcAft>
                <a:spcPts val="0"/>
              </a:spcAft>
              <a:buClr>
                <a:schemeClr val="dk1"/>
              </a:buClr>
              <a:buSzPts val="1600"/>
              <a:buChar char="■"/>
              <a:defRPr sz="1600"/>
            </a:lvl6pPr>
            <a:lvl7pPr indent="-330200" lvl="6" marL="3200400" rtl="0" algn="l">
              <a:lnSpc>
                <a:spcPct val="90000"/>
              </a:lnSpc>
              <a:spcBef>
                <a:spcPts val="2100"/>
              </a:spcBef>
              <a:spcAft>
                <a:spcPts val="0"/>
              </a:spcAft>
              <a:buClr>
                <a:schemeClr val="dk1"/>
              </a:buClr>
              <a:buSzPts val="1600"/>
              <a:buChar char="●"/>
              <a:defRPr sz="1600"/>
            </a:lvl7pPr>
            <a:lvl8pPr indent="-330200" lvl="7" marL="3657600" rtl="0" algn="l">
              <a:lnSpc>
                <a:spcPct val="90000"/>
              </a:lnSpc>
              <a:spcBef>
                <a:spcPts val="2100"/>
              </a:spcBef>
              <a:spcAft>
                <a:spcPts val="0"/>
              </a:spcAft>
              <a:buClr>
                <a:schemeClr val="dk1"/>
              </a:buClr>
              <a:buSzPts val="1600"/>
              <a:buChar char="○"/>
              <a:defRPr sz="1600"/>
            </a:lvl8pPr>
            <a:lvl9pPr indent="-330200" lvl="8" marL="4114800" rtl="0" algn="l">
              <a:lnSpc>
                <a:spcPct val="90000"/>
              </a:lnSpc>
              <a:spcBef>
                <a:spcPts val="2100"/>
              </a:spcBef>
              <a:spcAft>
                <a:spcPts val="2100"/>
              </a:spcAft>
              <a:buClr>
                <a:schemeClr val="dk1"/>
              </a:buClr>
              <a:buSzPts val="1600"/>
              <a:buChar char="■"/>
              <a:defRPr sz="1600"/>
            </a:lvl9pPr>
          </a:lstStyle>
          <a:p/>
        </p:txBody>
      </p:sp>
      <p:sp>
        <p:nvSpPr>
          <p:cNvPr id="219" name="Google Shape;219;p38"/>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rtl="0" algn="l">
              <a:lnSpc>
                <a:spcPct val="90000"/>
              </a:lnSpc>
              <a:spcBef>
                <a:spcPts val="0"/>
              </a:spcBef>
              <a:spcAft>
                <a:spcPts val="0"/>
              </a:spcAft>
              <a:buClr>
                <a:schemeClr val="dk1"/>
              </a:buClr>
              <a:buSzPts val="1900"/>
              <a:buChar char="●"/>
              <a:defRPr sz="1900"/>
            </a:lvl1pPr>
            <a:lvl2pPr indent="-330200" lvl="1" marL="914400" rtl="0" algn="l">
              <a:lnSpc>
                <a:spcPct val="90000"/>
              </a:lnSpc>
              <a:spcBef>
                <a:spcPts val="2100"/>
              </a:spcBef>
              <a:spcAft>
                <a:spcPts val="0"/>
              </a:spcAft>
              <a:buClr>
                <a:schemeClr val="dk1"/>
              </a:buClr>
              <a:buSzPts val="1600"/>
              <a:buChar char="○"/>
              <a:defRPr sz="1600"/>
            </a:lvl2pPr>
            <a:lvl3pPr indent="-330200" lvl="2" marL="1371600" rtl="0" algn="l">
              <a:lnSpc>
                <a:spcPct val="90000"/>
              </a:lnSpc>
              <a:spcBef>
                <a:spcPts val="2100"/>
              </a:spcBef>
              <a:spcAft>
                <a:spcPts val="0"/>
              </a:spcAft>
              <a:buClr>
                <a:schemeClr val="dk1"/>
              </a:buClr>
              <a:buSzPts val="1600"/>
              <a:buChar char="■"/>
              <a:defRPr sz="1600"/>
            </a:lvl3pPr>
            <a:lvl4pPr indent="-330200" lvl="3" marL="1828800" rtl="0" algn="l">
              <a:lnSpc>
                <a:spcPct val="90000"/>
              </a:lnSpc>
              <a:spcBef>
                <a:spcPts val="2100"/>
              </a:spcBef>
              <a:spcAft>
                <a:spcPts val="0"/>
              </a:spcAft>
              <a:buClr>
                <a:schemeClr val="dk1"/>
              </a:buClr>
              <a:buSzPts val="1600"/>
              <a:buChar char="●"/>
              <a:defRPr sz="1600"/>
            </a:lvl4pPr>
            <a:lvl5pPr indent="-330200" lvl="4" marL="2286000" rtl="0" algn="l">
              <a:lnSpc>
                <a:spcPct val="90000"/>
              </a:lnSpc>
              <a:spcBef>
                <a:spcPts val="2100"/>
              </a:spcBef>
              <a:spcAft>
                <a:spcPts val="0"/>
              </a:spcAft>
              <a:buClr>
                <a:schemeClr val="dk1"/>
              </a:buClr>
              <a:buSzPts val="1600"/>
              <a:buChar char="○"/>
              <a:defRPr sz="1600"/>
            </a:lvl5pPr>
            <a:lvl6pPr indent="-330200" lvl="5" marL="2743200" rtl="0" algn="l">
              <a:lnSpc>
                <a:spcPct val="90000"/>
              </a:lnSpc>
              <a:spcBef>
                <a:spcPts val="2100"/>
              </a:spcBef>
              <a:spcAft>
                <a:spcPts val="0"/>
              </a:spcAft>
              <a:buClr>
                <a:schemeClr val="dk1"/>
              </a:buClr>
              <a:buSzPts val="1600"/>
              <a:buChar char="■"/>
              <a:defRPr sz="1600"/>
            </a:lvl6pPr>
            <a:lvl7pPr indent="-330200" lvl="6" marL="3200400" rtl="0" algn="l">
              <a:lnSpc>
                <a:spcPct val="90000"/>
              </a:lnSpc>
              <a:spcBef>
                <a:spcPts val="2100"/>
              </a:spcBef>
              <a:spcAft>
                <a:spcPts val="0"/>
              </a:spcAft>
              <a:buClr>
                <a:schemeClr val="dk1"/>
              </a:buClr>
              <a:buSzPts val="1600"/>
              <a:buChar char="●"/>
              <a:defRPr sz="1600"/>
            </a:lvl7pPr>
            <a:lvl8pPr indent="-330200" lvl="7" marL="3657600" rtl="0" algn="l">
              <a:lnSpc>
                <a:spcPct val="90000"/>
              </a:lnSpc>
              <a:spcBef>
                <a:spcPts val="2100"/>
              </a:spcBef>
              <a:spcAft>
                <a:spcPts val="0"/>
              </a:spcAft>
              <a:buClr>
                <a:schemeClr val="dk1"/>
              </a:buClr>
              <a:buSzPts val="1600"/>
              <a:buChar char="○"/>
              <a:defRPr sz="1600"/>
            </a:lvl8pPr>
            <a:lvl9pPr indent="-330200" lvl="8" marL="4114800" rtl="0" algn="l">
              <a:lnSpc>
                <a:spcPct val="90000"/>
              </a:lnSpc>
              <a:spcBef>
                <a:spcPts val="2100"/>
              </a:spcBef>
              <a:spcAft>
                <a:spcPts val="2100"/>
              </a:spcAft>
              <a:buClr>
                <a:schemeClr val="dk1"/>
              </a:buClr>
              <a:buSzPts val="1600"/>
              <a:buChar char="■"/>
              <a:defRPr sz="1600"/>
            </a:lvl9pPr>
          </a:lstStyle>
          <a:p/>
        </p:txBody>
      </p:sp>
      <p:sp>
        <p:nvSpPr>
          <p:cNvPr id="220" name="Google Shape;220;p38"/>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888888"/>
              </a:buClr>
              <a:buSzPts val="16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6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6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6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6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6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6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6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6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1" name="Shape 221"/>
        <p:cNvGrpSpPr/>
        <p:nvPr/>
      </p:nvGrpSpPr>
      <p:grpSpPr>
        <a:xfrm>
          <a:off x="0" y="0"/>
          <a:ext cx="0" cy="0"/>
          <a:chOff x="0" y="0"/>
          <a:chExt cx="0" cy="0"/>
        </a:xfrm>
      </p:grpSpPr>
      <p:sp>
        <p:nvSpPr>
          <p:cNvPr id="222" name="Google Shape;222;p39"/>
          <p:cNvSpPr txBox="1"/>
          <p:nvPr>
            <p:ph type="title"/>
          </p:nvPr>
        </p:nvSpPr>
        <p:spPr>
          <a:xfrm>
            <a:off x="838200" y="365125"/>
            <a:ext cx="10515600" cy="1325700"/>
          </a:xfrm>
          <a:prstGeom prst="rect">
            <a:avLst/>
          </a:prstGeom>
          <a:noFill/>
          <a:ln>
            <a:noFill/>
          </a:ln>
        </p:spPr>
        <p:txBody>
          <a:bodyPr anchorCtr="0" anchor="ctr" bIns="60925" lIns="121900" spcFirstLastPara="1" rIns="121900" wrap="square" tIns="60925">
            <a:noAutofit/>
          </a:bodyPr>
          <a:lstStyle>
            <a:lvl1pPr lvl="0" rtl="0" algn="l">
              <a:lnSpc>
                <a:spcPct val="90000"/>
              </a:lnSpc>
              <a:spcBef>
                <a:spcPts val="0"/>
              </a:spcBef>
              <a:spcAft>
                <a:spcPts val="0"/>
              </a:spcAft>
              <a:buClr>
                <a:schemeClr val="dk1"/>
              </a:buClr>
              <a:buSzPts val="2400"/>
              <a:buNone/>
              <a:defRPr/>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223" name="Google Shape;223;p39"/>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224" name="Google Shape;224;p39"/>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rtl="0" algn="ctr">
              <a:lnSpc>
                <a:spcPct val="100000"/>
              </a:lnSpc>
              <a:spcBef>
                <a:spcPts val="0"/>
              </a:spcBef>
              <a:spcAft>
                <a:spcPts val="0"/>
              </a:spcAft>
              <a:buSzPts val="1900"/>
              <a:buNone/>
              <a:defRPr/>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225" name="Google Shape;225;p39"/>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6" name="Shape 226"/>
        <p:cNvGrpSpPr/>
        <p:nvPr/>
      </p:nvGrpSpPr>
      <p:grpSpPr>
        <a:xfrm>
          <a:off x="0" y="0"/>
          <a:ext cx="0" cy="0"/>
          <a:chOff x="0" y="0"/>
          <a:chExt cx="0" cy="0"/>
        </a:xfrm>
      </p:grpSpPr>
      <p:sp>
        <p:nvSpPr>
          <p:cNvPr id="227" name="Google Shape;227;p40"/>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228" name="Google Shape;228;p40"/>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rgbClr val="000000"/>
              </a:buClr>
              <a:buSzPts val="1600"/>
              <a:buFont typeface="Arial"/>
              <a:buNone/>
              <a:defRPr/>
            </a:lvl1pPr>
            <a:lvl2pPr indent="0" lvl="1" marL="0" marR="0" rtl="0" algn="r">
              <a:lnSpc>
                <a:spcPct val="100000"/>
              </a:lnSpc>
              <a:spcBef>
                <a:spcPts val="0"/>
              </a:spcBef>
              <a:spcAft>
                <a:spcPts val="0"/>
              </a:spcAft>
              <a:buClr>
                <a:srgbClr val="000000"/>
              </a:buClr>
              <a:buSzPts val="1600"/>
              <a:buFont typeface="Arial"/>
              <a:buNone/>
              <a:defRPr/>
            </a:lvl2pPr>
            <a:lvl3pPr indent="0" lvl="2" marL="0" marR="0" rtl="0" algn="r">
              <a:lnSpc>
                <a:spcPct val="100000"/>
              </a:lnSpc>
              <a:spcBef>
                <a:spcPts val="0"/>
              </a:spcBef>
              <a:spcAft>
                <a:spcPts val="0"/>
              </a:spcAft>
              <a:buClr>
                <a:srgbClr val="000000"/>
              </a:buClr>
              <a:buSzPts val="1600"/>
              <a:buFont typeface="Arial"/>
              <a:buNone/>
              <a:defRPr/>
            </a:lvl3pPr>
            <a:lvl4pPr indent="0" lvl="3" marL="0" marR="0" rtl="0" algn="r">
              <a:lnSpc>
                <a:spcPct val="100000"/>
              </a:lnSpc>
              <a:spcBef>
                <a:spcPts val="0"/>
              </a:spcBef>
              <a:spcAft>
                <a:spcPts val="0"/>
              </a:spcAft>
              <a:buClr>
                <a:srgbClr val="000000"/>
              </a:buClr>
              <a:buSzPts val="1600"/>
              <a:buFont typeface="Arial"/>
              <a:buNone/>
              <a:defRPr/>
            </a:lvl4pPr>
            <a:lvl5pPr indent="0" lvl="4" marL="0" marR="0" rtl="0" algn="r">
              <a:lnSpc>
                <a:spcPct val="100000"/>
              </a:lnSpc>
              <a:spcBef>
                <a:spcPts val="0"/>
              </a:spcBef>
              <a:spcAft>
                <a:spcPts val="0"/>
              </a:spcAft>
              <a:buClr>
                <a:srgbClr val="000000"/>
              </a:buClr>
              <a:buSzPts val="1600"/>
              <a:buFont typeface="Arial"/>
              <a:buNone/>
              <a:defRPr/>
            </a:lvl5pPr>
            <a:lvl6pPr indent="0" lvl="5" marL="0" marR="0" rtl="0" algn="r">
              <a:lnSpc>
                <a:spcPct val="100000"/>
              </a:lnSpc>
              <a:spcBef>
                <a:spcPts val="0"/>
              </a:spcBef>
              <a:spcAft>
                <a:spcPts val="0"/>
              </a:spcAft>
              <a:buClr>
                <a:srgbClr val="000000"/>
              </a:buClr>
              <a:buSzPts val="1600"/>
              <a:buFont typeface="Arial"/>
              <a:buNone/>
              <a:defRPr/>
            </a:lvl6pPr>
            <a:lvl7pPr indent="0" lvl="6" marL="0" marR="0" rtl="0" algn="r">
              <a:lnSpc>
                <a:spcPct val="100000"/>
              </a:lnSpc>
              <a:spcBef>
                <a:spcPts val="0"/>
              </a:spcBef>
              <a:spcAft>
                <a:spcPts val="0"/>
              </a:spcAft>
              <a:buClr>
                <a:srgbClr val="000000"/>
              </a:buClr>
              <a:buSzPts val="1600"/>
              <a:buFont typeface="Arial"/>
              <a:buNone/>
              <a:defRPr/>
            </a:lvl7pPr>
            <a:lvl8pPr indent="0" lvl="7" marL="0" marR="0" rtl="0" algn="r">
              <a:lnSpc>
                <a:spcPct val="100000"/>
              </a:lnSpc>
              <a:spcBef>
                <a:spcPts val="0"/>
              </a:spcBef>
              <a:spcAft>
                <a:spcPts val="0"/>
              </a:spcAft>
              <a:buClr>
                <a:srgbClr val="000000"/>
              </a:buClr>
              <a:buSzPts val="1600"/>
              <a:buFont typeface="Arial"/>
              <a:buNone/>
              <a:defRPr/>
            </a:lvl8pPr>
            <a:lvl9pPr indent="0" lvl="8" marL="0" marR="0" rtl="0" algn="r">
              <a:lnSpc>
                <a:spcPct val="100000"/>
              </a:lnSpc>
              <a:spcBef>
                <a:spcPts val="0"/>
              </a:spcBef>
              <a:spcAft>
                <a:spcPts val="0"/>
              </a:spcAft>
              <a:buClr>
                <a:srgbClr val="000000"/>
              </a:buClr>
              <a:buSzPts val="1600"/>
              <a:buFont typeface="Arial"/>
              <a:buNone/>
              <a:defRPr/>
            </a:lvl9pPr>
          </a:lstStyle>
          <a:p>
            <a:pPr indent="0" lvl="0" marL="0" rtl="0" algn="r">
              <a:spcBef>
                <a:spcPts val="0"/>
              </a:spcBef>
              <a:spcAft>
                <a:spcPts val="0"/>
              </a:spcAft>
              <a:buNone/>
            </a:pPr>
            <a:fld id="{00000000-1234-1234-1234-123412341234}" type="slidenum">
              <a:rPr lang="en-US"/>
              <a:t>‹#›</a:t>
            </a:fld>
            <a:endParaRPr/>
          </a:p>
        </p:txBody>
      </p:sp>
      <p:sp>
        <p:nvSpPr>
          <p:cNvPr id="229" name="Google Shape;229;p40"/>
          <p:cNvSpPr txBox="1"/>
          <p:nvPr/>
        </p:nvSpPr>
        <p:spPr>
          <a:xfrm>
            <a:off x="4219575" y="6356351"/>
            <a:ext cx="41148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800" u="none" cap="none" strike="noStrike">
                <a:solidFill>
                  <a:schemeClr val="dk1"/>
                </a:solidFill>
                <a:latin typeface="Arial"/>
                <a:ea typeface="Arial"/>
                <a:cs typeface="Arial"/>
                <a:sym typeface="Arial"/>
              </a:rPr>
              <a:t>Changing the Narrative</a:t>
            </a:r>
            <a:endParaRPr b="1"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4" name="Shape 234"/>
        <p:cNvGrpSpPr/>
        <p:nvPr/>
      </p:nvGrpSpPr>
      <p:grpSpPr>
        <a:xfrm>
          <a:off x="0" y="0"/>
          <a:ext cx="0" cy="0"/>
          <a:chOff x="0" y="0"/>
          <a:chExt cx="0" cy="0"/>
        </a:xfrm>
      </p:grpSpPr>
      <p:pic>
        <p:nvPicPr>
          <p:cNvPr id="235" name="Google Shape;235;p42"/>
          <p:cNvPicPr preferRelativeResize="0"/>
          <p:nvPr/>
        </p:nvPicPr>
        <p:blipFill rotWithShape="1">
          <a:blip r:embed="rId2">
            <a:alphaModFix/>
          </a:blip>
          <a:srcRect b="0" l="0" r="0" t="0"/>
          <a:stretch/>
        </p:blipFill>
        <p:spPr>
          <a:xfrm>
            <a:off x="0" y="3583467"/>
            <a:ext cx="12292399" cy="3398100"/>
          </a:xfrm>
          <a:prstGeom prst="rect">
            <a:avLst/>
          </a:prstGeom>
          <a:noFill/>
          <a:ln>
            <a:noFill/>
          </a:ln>
        </p:spPr>
      </p:pic>
      <p:pic>
        <p:nvPicPr>
          <p:cNvPr id="236" name="Google Shape;236;p42"/>
          <p:cNvPicPr preferRelativeResize="0"/>
          <p:nvPr/>
        </p:nvPicPr>
        <p:blipFill rotWithShape="1">
          <a:blip r:embed="rId3">
            <a:alphaModFix/>
          </a:blip>
          <a:srcRect b="0" l="0" r="0" t="0"/>
          <a:stretch/>
        </p:blipFill>
        <p:spPr>
          <a:xfrm>
            <a:off x="0" y="0"/>
            <a:ext cx="12292398" cy="2736800"/>
          </a:xfrm>
          <a:prstGeom prst="rect">
            <a:avLst/>
          </a:prstGeom>
          <a:noFill/>
          <a:ln>
            <a:noFill/>
          </a:ln>
        </p:spPr>
      </p:pic>
      <p:sp>
        <p:nvSpPr>
          <p:cNvPr id="237" name="Google Shape;237;p42"/>
          <p:cNvSpPr txBox="1"/>
          <p:nvPr>
            <p:ph type="title"/>
          </p:nvPr>
        </p:nvSpPr>
        <p:spPr>
          <a:xfrm>
            <a:off x="415600" y="2867800"/>
            <a:ext cx="11360800" cy="11224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38" name="Google Shape;238;p42"/>
          <p:cNvSpPr txBox="1"/>
          <p:nvPr>
            <p:ph idx="12" type="sldNum"/>
          </p:nvPr>
        </p:nvSpPr>
        <p:spPr>
          <a:xfrm>
            <a:off x="11296610" y="6217623"/>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DOS conference" type="title">
  <p:cSld name="TITLE">
    <p:spTree>
      <p:nvGrpSpPr>
        <p:cNvPr id="239" name="Shape 239"/>
        <p:cNvGrpSpPr/>
        <p:nvPr/>
      </p:nvGrpSpPr>
      <p:grpSpPr>
        <a:xfrm>
          <a:off x="0" y="0"/>
          <a:ext cx="0" cy="0"/>
          <a:chOff x="0" y="0"/>
          <a:chExt cx="0" cy="0"/>
        </a:xfrm>
      </p:grpSpPr>
      <p:sp>
        <p:nvSpPr>
          <p:cNvPr id="240" name="Google Shape;240;p43"/>
          <p:cNvSpPr txBox="1"/>
          <p:nvPr>
            <p:ph type="ctrTitle"/>
          </p:nvPr>
        </p:nvSpPr>
        <p:spPr>
          <a:xfrm>
            <a:off x="415611" y="992767"/>
            <a:ext cx="11360800" cy="27368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241" name="Google Shape;241;p43"/>
          <p:cNvSpPr txBox="1"/>
          <p:nvPr>
            <p:ph idx="1" type="subTitle"/>
          </p:nvPr>
        </p:nvSpPr>
        <p:spPr>
          <a:xfrm>
            <a:off x="415600" y="3778833"/>
            <a:ext cx="11360800" cy="10568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242" name="Google Shape;242;p43"/>
          <p:cNvSpPr txBox="1"/>
          <p:nvPr>
            <p:ph idx="12" type="sldNum"/>
          </p:nvPr>
        </p:nvSpPr>
        <p:spPr>
          <a:xfrm>
            <a:off x="11296610" y="6217623"/>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43" name="Google Shape;243;p43"/>
          <p:cNvPicPr preferRelativeResize="0"/>
          <p:nvPr/>
        </p:nvPicPr>
        <p:blipFill rotWithShape="1">
          <a:blip r:embed="rId2">
            <a:alphaModFix/>
          </a:blip>
          <a:srcRect b="0" l="0" r="0" t="0"/>
          <a:stretch/>
        </p:blipFill>
        <p:spPr>
          <a:xfrm>
            <a:off x="0" y="0"/>
            <a:ext cx="12292398" cy="2736800"/>
          </a:xfrm>
          <a:prstGeom prst="rect">
            <a:avLst/>
          </a:prstGeom>
          <a:noFill/>
          <a:ln>
            <a:noFill/>
          </a:ln>
        </p:spPr>
      </p:pic>
      <p:pic>
        <p:nvPicPr>
          <p:cNvPr id="244" name="Google Shape;244;p43"/>
          <p:cNvPicPr preferRelativeResize="0"/>
          <p:nvPr/>
        </p:nvPicPr>
        <p:blipFill rotWithShape="1">
          <a:blip r:embed="rId3">
            <a:alphaModFix/>
          </a:blip>
          <a:srcRect b="0" l="0" r="0" t="0"/>
          <a:stretch/>
        </p:blipFill>
        <p:spPr>
          <a:xfrm>
            <a:off x="0" y="3583467"/>
            <a:ext cx="12292399" cy="33981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spTree>
      <p:nvGrpSpPr>
        <p:cNvPr id="245" name="Shape 245"/>
        <p:cNvGrpSpPr/>
        <p:nvPr/>
      </p:nvGrpSpPr>
      <p:grpSpPr>
        <a:xfrm>
          <a:off x="0" y="0"/>
          <a:ext cx="0" cy="0"/>
          <a:chOff x="0" y="0"/>
          <a:chExt cx="0" cy="0"/>
        </a:xfrm>
      </p:grpSpPr>
      <p:pic>
        <p:nvPicPr>
          <p:cNvPr id="246" name="Google Shape;246;p44"/>
          <p:cNvPicPr preferRelativeResize="0"/>
          <p:nvPr/>
        </p:nvPicPr>
        <p:blipFill rotWithShape="1">
          <a:blip r:embed="rId2">
            <a:alphaModFix/>
          </a:blip>
          <a:srcRect b="0" l="0" r="0" t="0"/>
          <a:stretch/>
        </p:blipFill>
        <p:spPr>
          <a:xfrm>
            <a:off x="0" y="3583467"/>
            <a:ext cx="12292399" cy="3398100"/>
          </a:xfrm>
          <a:prstGeom prst="rect">
            <a:avLst/>
          </a:prstGeom>
          <a:noFill/>
          <a:ln>
            <a:noFill/>
          </a:ln>
        </p:spPr>
      </p:pic>
      <p:sp>
        <p:nvSpPr>
          <p:cNvPr id="247" name="Google Shape;247;p44"/>
          <p:cNvSpPr txBox="1"/>
          <p:nvPr>
            <p:ph type="title"/>
          </p:nvPr>
        </p:nvSpPr>
        <p:spPr>
          <a:xfrm>
            <a:off x="415600" y="2867800"/>
            <a:ext cx="11360800" cy="11224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48" name="Google Shape;248;p44"/>
          <p:cNvSpPr txBox="1"/>
          <p:nvPr>
            <p:ph idx="12" type="sldNum"/>
          </p:nvPr>
        </p:nvSpPr>
        <p:spPr>
          <a:xfrm>
            <a:off x="11296610" y="6217623"/>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249" name="Shape 249"/>
        <p:cNvGrpSpPr/>
        <p:nvPr/>
      </p:nvGrpSpPr>
      <p:grpSpPr>
        <a:xfrm>
          <a:off x="0" y="0"/>
          <a:ext cx="0" cy="0"/>
          <a:chOff x="0" y="0"/>
          <a:chExt cx="0" cy="0"/>
        </a:xfrm>
      </p:grpSpPr>
      <p:sp>
        <p:nvSpPr>
          <p:cNvPr id="250" name="Google Shape;250;p45"/>
          <p:cNvSpPr txBox="1"/>
          <p:nvPr>
            <p:ph type="title"/>
          </p:nvPr>
        </p:nvSpPr>
        <p:spPr>
          <a:xfrm>
            <a:off x="415600" y="2867800"/>
            <a:ext cx="11360800" cy="11224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51" name="Google Shape;251;p45"/>
          <p:cNvSpPr txBox="1"/>
          <p:nvPr>
            <p:ph idx="12" type="sldNum"/>
          </p:nvPr>
        </p:nvSpPr>
        <p:spPr>
          <a:xfrm>
            <a:off x="11296610" y="6217623"/>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52" name="Google Shape;252;p45"/>
          <p:cNvPicPr preferRelativeResize="0"/>
          <p:nvPr/>
        </p:nvPicPr>
        <p:blipFill rotWithShape="1">
          <a:blip r:embed="rId2">
            <a:alphaModFix/>
          </a:blip>
          <a:srcRect b="0" l="0" r="0" t="0"/>
          <a:stretch/>
        </p:blipFill>
        <p:spPr>
          <a:xfrm>
            <a:off x="0" y="0"/>
            <a:ext cx="12292398" cy="2736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8" name="Shape 28"/>
        <p:cNvGrpSpPr/>
        <p:nvPr/>
      </p:nvGrpSpPr>
      <p:grpSpPr>
        <a:xfrm>
          <a:off x="0" y="0"/>
          <a:ext cx="0" cy="0"/>
          <a:chOff x="0" y="0"/>
          <a:chExt cx="0" cy="0"/>
        </a:xfrm>
      </p:grpSpPr>
      <p:sp>
        <p:nvSpPr>
          <p:cNvPr id="29" name="Google Shape;29;p5"/>
          <p:cNvSpPr txBox="1"/>
          <p:nvPr>
            <p:ph type="title"/>
          </p:nvPr>
        </p:nvSpPr>
        <p:spPr>
          <a:xfrm>
            <a:off x="1696593" y="2248282"/>
            <a:ext cx="8798815" cy="43088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5"/>
          <p:cNvSpPr txBox="1"/>
          <p:nvPr>
            <p:ph idx="1" type="body"/>
          </p:nvPr>
        </p:nvSpPr>
        <p:spPr>
          <a:xfrm>
            <a:off x="808431" y="2820671"/>
            <a:ext cx="10549891" cy="430887"/>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1" sz="2800">
                <a:solidFill>
                  <a:schemeClr val="dk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5"/>
          <p:cNvSpPr txBox="1"/>
          <p:nvPr>
            <p:ph idx="11" type="ftr"/>
          </p:nvPr>
        </p:nvSpPr>
        <p:spPr>
          <a:xfrm>
            <a:off x="4145280" y="6377941"/>
            <a:ext cx="3901440"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0" type="dt"/>
          </p:nvPr>
        </p:nvSpPr>
        <p:spPr>
          <a:xfrm>
            <a:off x="609600" y="6377941"/>
            <a:ext cx="2804160"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8778240" y="6377941"/>
            <a:ext cx="2804160" cy="276999"/>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b="0" i="0" sz="1800" u="none" cap="none" strike="noStrike">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3" name="Shape 253"/>
        <p:cNvGrpSpPr/>
        <p:nvPr/>
      </p:nvGrpSpPr>
      <p:grpSpPr>
        <a:xfrm>
          <a:off x="0" y="0"/>
          <a:ext cx="0" cy="0"/>
          <a:chOff x="0" y="0"/>
          <a:chExt cx="0" cy="0"/>
        </a:xfrm>
      </p:grpSpPr>
      <p:sp>
        <p:nvSpPr>
          <p:cNvPr id="254" name="Google Shape;254;p46"/>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55" name="Google Shape;255;p46"/>
          <p:cNvSpPr txBox="1"/>
          <p:nvPr>
            <p:ph idx="1" type="body"/>
          </p:nvPr>
        </p:nvSpPr>
        <p:spPr>
          <a:xfrm>
            <a:off x="415600" y="1536633"/>
            <a:ext cx="11360800" cy="45552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56" name="Google Shape;256;p46"/>
          <p:cNvSpPr txBox="1"/>
          <p:nvPr>
            <p:ph idx="12" type="sldNum"/>
          </p:nvPr>
        </p:nvSpPr>
        <p:spPr>
          <a:xfrm>
            <a:off x="11296610" y="6217623"/>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57" name="Google Shape;257;p46"/>
          <p:cNvPicPr preferRelativeResize="0"/>
          <p:nvPr/>
        </p:nvPicPr>
        <p:blipFill rotWithShape="1">
          <a:blip r:embed="rId2">
            <a:alphaModFix/>
          </a:blip>
          <a:srcRect b="0" l="0" r="0" t="0"/>
          <a:stretch/>
        </p:blipFill>
        <p:spPr>
          <a:xfrm>
            <a:off x="0" y="3583467"/>
            <a:ext cx="12292399" cy="33981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8" name="Shape 258"/>
        <p:cNvGrpSpPr/>
        <p:nvPr/>
      </p:nvGrpSpPr>
      <p:grpSpPr>
        <a:xfrm>
          <a:off x="0" y="0"/>
          <a:ext cx="0" cy="0"/>
          <a:chOff x="0" y="0"/>
          <a:chExt cx="0" cy="0"/>
        </a:xfrm>
      </p:grpSpPr>
      <p:sp>
        <p:nvSpPr>
          <p:cNvPr id="259" name="Google Shape;259;p47"/>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60" name="Google Shape;260;p47"/>
          <p:cNvSpPr txBox="1"/>
          <p:nvPr>
            <p:ph idx="1" type="body"/>
          </p:nvPr>
        </p:nvSpPr>
        <p:spPr>
          <a:xfrm>
            <a:off x="415600" y="1536633"/>
            <a:ext cx="53332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261" name="Google Shape;261;p47"/>
          <p:cNvSpPr txBox="1"/>
          <p:nvPr>
            <p:ph idx="2" type="body"/>
          </p:nvPr>
        </p:nvSpPr>
        <p:spPr>
          <a:xfrm>
            <a:off x="6443200" y="1536633"/>
            <a:ext cx="53332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262" name="Google Shape;262;p47"/>
          <p:cNvSpPr txBox="1"/>
          <p:nvPr>
            <p:ph idx="12" type="sldNum"/>
          </p:nvPr>
        </p:nvSpPr>
        <p:spPr>
          <a:xfrm>
            <a:off x="11296610" y="6217623"/>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3" name="Shape 263"/>
        <p:cNvGrpSpPr/>
        <p:nvPr/>
      </p:nvGrpSpPr>
      <p:grpSpPr>
        <a:xfrm>
          <a:off x="0" y="0"/>
          <a:ext cx="0" cy="0"/>
          <a:chOff x="0" y="0"/>
          <a:chExt cx="0" cy="0"/>
        </a:xfrm>
      </p:grpSpPr>
      <p:sp>
        <p:nvSpPr>
          <p:cNvPr id="264" name="Google Shape;264;p48"/>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65" name="Google Shape;265;p48"/>
          <p:cNvSpPr txBox="1"/>
          <p:nvPr>
            <p:ph idx="12" type="sldNum"/>
          </p:nvPr>
        </p:nvSpPr>
        <p:spPr>
          <a:xfrm>
            <a:off x="11296610" y="6217623"/>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66" name="Google Shape;266;p48"/>
          <p:cNvPicPr preferRelativeResize="0"/>
          <p:nvPr/>
        </p:nvPicPr>
        <p:blipFill rotWithShape="1">
          <a:blip r:embed="rId2">
            <a:alphaModFix/>
          </a:blip>
          <a:srcRect b="0" l="0" r="0" t="0"/>
          <a:stretch/>
        </p:blipFill>
        <p:spPr>
          <a:xfrm>
            <a:off x="0" y="3583467"/>
            <a:ext cx="12292399" cy="33981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267" name="Shape 267"/>
        <p:cNvGrpSpPr/>
        <p:nvPr/>
      </p:nvGrpSpPr>
      <p:grpSpPr>
        <a:xfrm>
          <a:off x="0" y="0"/>
          <a:ext cx="0" cy="0"/>
          <a:chOff x="0" y="0"/>
          <a:chExt cx="0" cy="0"/>
        </a:xfrm>
      </p:grpSpPr>
      <p:sp>
        <p:nvSpPr>
          <p:cNvPr id="268" name="Google Shape;268;p49"/>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69" name="Google Shape;269;p49"/>
          <p:cNvSpPr txBox="1"/>
          <p:nvPr>
            <p:ph idx="12" type="sldNum"/>
          </p:nvPr>
        </p:nvSpPr>
        <p:spPr>
          <a:xfrm>
            <a:off x="11296610" y="6217623"/>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70" name="Google Shape;270;p49"/>
          <p:cNvPicPr preferRelativeResize="0"/>
          <p:nvPr/>
        </p:nvPicPr>
        <p:blipFill rotWithShape="1">
          <a:blip r:embed="rId2">
            <a:alphaModFix/>
          </a:blip>
          <a:srcRect b="0" l="0" r="0" t="0"/>
          <a:stretch/>
        </p:blipFill>
        <p:spPr>
          <a:xfrm>
            <a:off x="7340600" y="-16"/>
            <a:ext cx="4851400" cy="27813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1">
  <p:cSld name="TITLE_ONLY_1_1">
    <p:spTree>
      <p:nvGrpSpPr>
        <p:cNvPr id="271" name="Shape 271"/>
        <p:cNvGrpSpPr/>
        <p:nvPr/>
      </p:nvGrpSpPr>
      <p:grpSpPr>
        <a:xfrm>
          <a:off x="0" y="0"/>
          <a:ext cx="0" cy="0"/>
          <a:chOff x="0" y="0"/>
          <a:chExt cx="0" cy="0"/>
        </a:xfrm>
      </p:grpSpPr>
      <p:sp>
        <p:nvSpPr>
          <p:cNvPr id="272" name="Google Shape;272;p50"/>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73" name="Google Shape;273;p50"/>
          <p:cNvSpPr txBox="1"/>
          <p:nvPr>
            <p:ph idx="12" type="sldNum"/>
          </p:nvPr>
        </p:nvSpPr>
        <p:spPr>
          <a:xfrm>
            <a:off x="11296610" y="6217623"/>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74" name="Google Shape;274;p50"/>
          <p:cNvPicPr preferRelativeResize="0"/>
          <p:nvPr/>
        </p:nvPicPr>
        <p:blipFill rotWithShape="1">
          <a:blip r:embed="rId2">
            <a:alphaModFix/>
          </a:blip>
          <a:srcRect b="0" l="0" r="0" t="0"/>
          <a:stretch/>
        </p:blipFill>
        <p:spPr>
          <a:xfrm>
            <a:off x="0" y="3187684"/>
            <a:ext cx="5587297" cy="3670317"/>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75" name="Shape 275"/>
        <p:cNvGrpSpPr/>
        <p:nvPr/>
      </p:nvGrpSpPr>
      <p:grpSpPr>
        <a:xfrm>
          <a:off x="0" y="0"/>
          <a:ext cx="0" cy="0"/>
          <a:chOff x="0" y="0"/>
          <a:chExt cx="0" cy="0"/>
        </a:xfrm>
      </p:grpSpPr>
      <p:sp>
        <p:nvSpPr>
          <p:cNvPr id="276" name="Google Shape;276;p51"/>
          <p:cNvSpPr txBox="1"/>
          <p:nvPr>
            <p:ph type="title"/>
          </p:nvPr>
        </p:nvSpPr>
        <p:spPr>
          <a:xfrm>
            <a:off x="415600" y="740800"/>
            <a:ext cx="3744000" cy="10076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277" name="Google Shape;277;p51"/>
          <p:cNvSpPr txBox="1"/>
          <p:nvPr>
            <p:ph idx="1" type="body"/>
          </p:nvPr>
        </p:nvSpPr>
        <p:spPr>
          <a:xfrm>
            <a:off x="415600" y="1852800"/>
            <a:ext cx="3744000" cy="42392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278" name="Google Shape;278;p51"/>
          <p:cNvSpPr txBox="1"/>
          <p:nvPr>
            <p:ph idx="12" type="sldNum"/>
          </p:nvPr>
        </p:nvSpPr>
        <p:spPr>
          <a:xfrm>
            <a:off x="11296610" y="6217623"/>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79" name="Shape 279"/>
        <p:cNvGrpSpPr/>
        <p:nvPr/>
      </p:nvGrpSpPr>
      <p:grpSpPr>
        <a:xfrm>
          <a:off x="0" y="0"/>
          <a:ext cx="0" cy="0"/>
          <a:chOff x="0" y="0"/>
          <a:chExt cx="0" cy="0"/>
        </a:xfrm>
      </p:grpSpPr>
      <p:pic>
        <p:nvPicPr>
          <p:cNvPr id="280" name="Google Shape;280;p52"/>
          <p:cNvPicPr preferRelativeResize="0"/>
          <p:nvPr/>
        </p:nvPicPr>
        <p:blipFill rotWithShape="1">
          <a:blip r:embed="rId2">
            <a:alphaModFix/>
          </a:blip>
          <a:srcRect b="0" l="0" r="0" t="0"/>
          <a:stretch/>
        </p:blipFill>
        <p:spPr>
          <a:xfrm>
            <a:off x="0" y="3583467"/>
            <a:ext cx="12292399" cy="3398100"/>
          </a:xfrm>
          <a:prstGeom prst="rect">
            <a:avLst/>
          </a:prstGeom>
          <a:noFill/>
          <a:ln>
            <a:noFill/>
          </a:ln>
        </p:spPr>
      </p:pic>
      <p:sp>
        <p:nvSpPr>
          <p:cNvPr id="281" name="Google Shape;281;p52"/>
          <p:cNvSpPr txBox="1"/>
          <p:nvPr>
            <p:ph type="title"/>
          </p:nvPr>
        </p:nvSpPr>
        <p:spPr>
          <a:xfrm>
            <a:off x="653667" y="600200"/>
            <a:ext cx="8490400" cy="54544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282" name="Google Shape;282;p52"/>
          <p:cNvSpPr txBox="1"/>
          <p:nvPr>
            <p:ph idx="12" type="sldNum"/>
          </p:nvPr>
        </p:nvSpPr>
        <p:spPr>
          <a:xfrm>
            <a:off x="11296610" y="6217623"/>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83" name="Shape 283"/>
        <p:cNvGrpSpPr/>
        <p:nvPr/>
      </p:nvGrpSpPr>
      <p:grpSpPr>
        <a:xfrm>
          <a:off x="0" y="0"/>
          <a:ext cx="0" cy="0"/>
          <a:chOff x="0" y="0"/>
          <a:chExt cx="0" cy="0"/>
        </a:xfrm>
      </p:grpSpPr>
      <p:sp>
        <p:nvSpPr>
          <p:cNvPr id="284" name="Google Shape;284;p53"/>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85" name="Google Shape;285;p53"/>
          <p:cNvSpPr txBox="1"/>
          <p:nvPr>
            <p:ph type="title"/>
          </p:nvPr>
        </p:nvSpPr>
        <p:spPr>
          <a:xfrm>
            <a:off x="354000" y="1644233"/>
            <a:ext cx="5393600" cy="197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286" name="Google Shape;286;p53"/>
          <p:cNvSpPr txBox="1"/>
          <p:nvPr>
            <p:ph idx="1" type="subTitle"/>
          </p:nvPr>
        </p:nvSpPr>
        <p:spPr>
          <a:xfrm>
            <a:off x="354000" y="3737433"/>
            <a:ext cx="5393600" cy="16468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87" name="Google Shape;287;p53"/>
          <p:cNvSpPr txBox="1"/>
          <p:nvPr>
            <p:ph idx="2" type="body"/>
          </p:nvPr>
        </p:nvSpPr>
        <p:spPr>
          <a:xfrm>
            <a:off x="6586000" y="965433"/>
            <a:ext cx="5116000" cy="49268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88" name="Google Shape;288;p53"/>
          <p:cNvSpPr txBox="1"/>
          <p:nvPr>
            <p:ph idx="12" type="sldNum"/>
          </p:nvPr>
        </p:nvSpPr>
        <p:spPr>
          <a:xfrm>
            <a:off x="11296610" y="6217623"/>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89" name="Shape 289"/>
        <p:cNvGrpSpPr/>
        <p:nvPr/>
      </p:nvGrpSpPr>
      <p:grpSpPr>
        <a:xfrm>
          <a:off x="0" y="0"/>
          <a:ext cx="0" cy="0"/>
          <a:chOff x="0" y="0"/>
          <a:chExt cx="0" cy="0"/>
        </a:xfrm>
      </p:grpSpPr>
      <p:sp>
        <p:nvSpPr>
          <p:cNvPr id="290" name="Google Shape;290;p54"/>
          <p:cNvSpPr txBox="1"/>
          <p:nvPr>
            <p:ph idx="1" type="body"/>
          </p:nvPr>
        </p:nvSpPr>
        <p:spPr>
          <a:xfrm>
            <a:off x="415600" y="5640767"/>
            <a:ext cx="7998400" cy="8068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400"/>
              <a:buNone/>
              <a:defRPr/>
            </a:lvl1pPr>
          </a:lstStyle>
          <a:p/>
        </p:txBody>
      </p:sp>
      <p:sp>
        <p:nvSpPr>
          <p:cNvPr id="291" name="Google Shape;291;p54"/>
          <p:cNvSpPr txBox="1"/>
          <p:nvPr>
            <p:ph idx="12" type="sldNum"/>
          </p:nvPr>
        </p:nvSpPr>
        <p:spPr>
          <a:xfrm>
            <a:off x="11296610" y="6217623"/>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92" name="Google Shape;292;p54"/>
          <p:cNvPicPr preferRelativeResize="0"/>
          <p:nvPr/>
        </p:nvPicPr>
        <p:blipFill rotWithShape="1">
          <a:blip r:embed="rId2">
            <a:alphaModFix/>
          </a:blip>
          <a:srcRect b="0" l="0" r="0" t="0"/>
          <a:stretch/>
        </p:blipFill>
        <p:spPr>
          <a:xfrm>
            <a:off x="7340600" y="0"/>
            <a:ext cx="4851400" cy="278130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spTree>
      <p:nvGrpSpPr>
        <p:cNvPr id="293" name="Shape 293"/>
        <p:cNvGrpSpPr/>
        <p:nvPr/>
      </p:nvGrpSpPr>
      <p:grpSpPr>
        <a:xfrm>
          <a:off x="0" y="0"/>
          <a:ext cx="0" cy="0"/>
          <a:chOff x="0" y="0"/>
          <a:chExt cx="0" cy="0"/>
        </a:xfrm>
      </p:grpSpPr>
      <p:sp>
        <p:nvSpPr>
          <p:cNvPr id="294" name="Google Shape;294;p55"/>
          <p:cNvSpPr txBox="1"/>
          <p:nvPr>
            <p:ph idx="1" type="body"/>
          </p:nvPr>
        </p:nvSpPr>
        <p:spPr>
          <a:xfrm>
            <a:off x="415600" y="5640767"/>
            <a:ext cx="7998400" cy="8068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400"/>
              <a:buNone/>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95" name="Google Shape;295;p55"/>
          <p:cNvSpPr txBox="1"/>
          <p:nvPr>
            <p:ph idx="12" type="sldNum"/>
          </p:nvPr>
        </p:nvSpPr>
        <p:spPr>
          <a:xfrm>
            <a:off x="11296610" y="6217623"/>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96" name="Google Shape;296;p55"/>
          <p:cNvPicPr preferRelativeResize="0"/>
          <p:nvPr/>
        </p:nvPicPr>
        <p:blipFill rotWithShape="1">
          <a:blip r:embed="rId2">
            <a:alphaModFix/>
          </a:blip>
          <a:srcRect b="0" l="0" r="0" t="0"/>
          <a:stretch/>
        </p:blipFill>
        <p:spPr>
          <a:xfrm>
            <a:off x="0" y="2870200"/>
            <a:ext cx="6070600" cy="3987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4" name="Shape 34"/>
        <p:cNvGrpSpPr/>
        <p:nvPr/>
      </p:nvGrpSpPr>
      <p:grpSpPr>
        <a:xfrm>
          <a:off x="0" y="0"/>
          <a:ext cx="0" cy="0"/>
          <a:chOff x="0" y="0"/>
          <a:chExt cx="0" cy="0"/>
        </a:xfrm>
      </p:grpSpPr>
      <p:sp>
        <p:nvSpPr>
          <p:cNvPr id="35" name="Google Shape;35;p6"/>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6" name="Google Shape;36;p6"/>
          <p:cNvSpPr txBox="1"/>
          <p:nvPr>
            <p:ph idx="1" type="body"/>
          </p:nvPr>
        </p:nvSpPr>
        <p:spPr>
          <a:xfrm>
            <a:off x="4156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90000"/>
              </a:lnSpc>
              <a:spcBef>
                <a:spcPts val="0"/>
              </a:spcBef>
              <a:spcAft>
                <a:spcPts val="0"/>
              </a:spcAft>
              <a:buClr>
                <a:schemeClr val="dk1"/>
              </a:buClr>
              <a:buSzPts val="1400"/>
              <a:buFont typeface="Arial"/>
              <a:buChar char="●"/>
              <a:defRPr sz="1867"/>
            </a:lvl1pPr>
            <a:lvl2pPr indent="-304800" lvl="1" marL="914400" algn="l">
              <a:lnSpc>
                <a:spcPct val="90000"/>
              </a:lnSpc>
              <a:spcBef>
                <a:spcPts val="2133"/>
              </a:spcBef>
              <a:spcAft>
                <a:spcPts val="0"/>
              </a:spcAft>
              <a:buClr>
                <a:schemeClr val="dk1"/>
              </a:buClr>
              <a:buSzPts val="1200"/>
              <a:buFont typeface="Calibri"/>
              <a:buChar char="○"/>
              <a:defRPr sz="1600"/>
            </a:lvl2pPr>
            <a:lvl3pPr indent="-304800" lvl="2" marL="1371600" algn="l">
              <a:lnSpc>
                <a:spcPct val="90000"/>
              </a:lnSpc>
              <a:spcBef>
                <a:spcPts val="2133"/>
              </a:spcBef>
              <a:spcAft>
                <a:spcPts val="0"/>
              </a:spcAft>
              <a:buClr>
                <a:schemeClr val="dk1"/>
              </a:buClr>
              <a:buSzPts val="1200"/>
              <a:buFont typeface="Calibri"/>
              <a:buChar char="■"/>
              <a:defRPr sz="1600"/>
            </a:lvl3pPr>
            <a:lvl4pPr indent="-304800" lvl="3" marL="1828800" algn="l">
              <a:lnSpc>
                <a:spcPct val="90000"/>
              </a:lnSpc>
              <a:spcBef>
                <a:spcPts val="2133"/>
              </a:spcBef>
              <a:spcAft>
                <a:spcPts val="0"/>
              </a:spcAft>
              <a:buClr>
                <a:schemeClr val="dk1"/>
              </a:buClr>
              <a:buSzPts val="1200"/>
              <a:buFont typeface="Calibri"/>
              <a:buChar char="●"/>
              <a:defRPr sz="1600"/>
            </a:lvl4pPr>
            <a:lvl5pPr indent="-304800" lvl="4" marL="2286000" algn="l">
              <a:lnSpc>
                <a:spcPct val="90000"/>
              </a:lnSpc>
              <a:spcBef>
                <a:spcPts val="2133"/>
              </a:spcBef>
              <a:spcAft>
                <a:spcPts val="0"/>
              </a:spcAft>
              <a:buClr>
                <a:schemeClr val="dk1"/>
              </a:buClr>
              <a:buSzPts val="1200"/>
              <a:buFont typeface="Calibri"/>
              <a:buChar char="○"/>
              <a:defRPr sz="1600"/>
            </a:lvl5pPr>
            <a:lvl6pPr indent="-304800" lvl="5" marL="2743200" algn="l">
              <a:lnSpc>
                <a:spcPct val="90000"/>
              </a:lnSpc>
              <a:spcBef>
                <a:spcPts val="2133"/>
              </a:spcBef>
              <a:spcAft>
                <a:spcPts val="0"/>
              </a:spcAft>
              <a:buClr>
                <a:schemeClr val="dk1"/>
              </a:buClr>
              <a:buSzPts val="1200"/>
              <a:buFont typeface="Calibri"/>
              <a:buChar char="■"/>
              <a:defRPr sz="1600"/>
            </a:lvl6pPr>
            <a:lvl7pPr indent="-304800" lvl="6" marL="3200400" algn="l">
              <a:lnSpc>
                <a:spcPct val="90000"/>
              </a:lnSpc>
              <a:spcBef>
                <a:spcPts val="2133"/>
              </a:spcBef>
              <a:spcAft>
                <a:spcPts val="0"/>
              </a:spcAft>
              <a:buClr>
                <a:schemeClr val="dk1"/>
              </a:buClr>
              <a:buSzPts val="1200"/>
              <a:buFont typeface="Calibri"/>
              <a:buChar char="●"/>
              <a:defRPr sz="1600"/>
            </a:lvl7pPr>
            <a:lvl8pPr indent="-304800" lvl="7" marL="3657600" algn="l">
              <a:lnSpc>
                <a:spcPct val="90000"/>
              </a:lnSpc>
              <a:spcBef>
                <a:spcPts val="2133"/>
              </a:spcBef>
              <a:spcAft>
                <a:spcPts val="0"/>
              </a:spcAft>
              <a:buClr>
                <a:schemeClr val="dk1"/>
              </a:buClr>
              <a:buSzPts val="1200"/>
              <a:buFont typeface="Calibri"/>
              <a:buChar char="○"/>
              <a:defRPr sz="1600"/>
            </a:lvl8pPr>
            <a:lvl9pPr indent="-304800" lvl="8" marL="4114800" algn="l">
              <a:lnSpc>
                <a:spcPct val="90000"/>
              </a:lnSpc>
              <a:spcBef>
                <a:spcPts val="2133"/>
              </a:spcBef>
              <a:spcAft>
                <a:spcPts val="2133"/>
              </a:spcAft>
              <a:buClr>
                <a:schemeClr val="dk1"/>
              </a:buClr>
              <a:buSzPts val="1200"/>
              <a:buFont typeface="Calibri"/>
              <a:buChar char="■"/>
              <a:defRPr sz="1600"/>
            </a:lvl9pPr>
          </a:lstStyle>
          <a:p/>
        </p:txBody>
      </p:sp>
      <p:sp>
        <p:nvSpPr>
          <p:cNvPr id="37" name="Google Shape;37;p6"/>
          <p:cNvSpPr txBox="1"/>
          <p:nvPr>
            <p:ph idx="2" type="body"/>
          </p:nvPr>
        </p:nvSpPr>
        <p:spPr>
          <a:xfrm>
            <a:off x="64432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90000"/>
              </a:lnSpc>
              <a:spcBef>
                <a:spcPts val="0"/>
              </a:spcBef>
              <a:spcAft>
                <a:spcPts val="0"/>
              </a:spcAft>
              <a:buClr>
                <a:schemeClr val="dk1"/>
              </a:buClr>
              <a:buSzPts val="1400"/>
              <a:buFont typeface="Arial"/>
              <a:buChar char="●"/>
              <a:defRPr sz="1867"/>
            </a:lvl1pPr>
            <a:lvl2pPr indent="-304800" lvl="1" marL="914400" algn="l">
              <a:lnSpc>
                <a:spcPct val="90000"/>
              </a:lnSpc>
              <a:spcBef>
                <a:spcPts val="2133"/>
              </a:spcBef>
              <a:spcAft>
                <a:spcPts val="0"/>
              </a:spcAft>
              <a:buClr>
                <a:schemeClr val="dk1"/>
              </a:buClr>
              <a:buSzPts val="1200"/>
              <a:buFont typeface="Calibri"/>
              <a:buChar char="○"/>
              <a:defRPr sz="1600"/>
            </a:lvl2pPr>
            <a:lvl3pPr indent="-304800" lvl="2" marL="1371600" algn="l">
              <a:lnSpc>
                <a:spcPct val="90000"/>
              </a:lnSpc>
              <a:spcBef>
                <a:spcPts val="2133"/>
              </a:spcBef>
              <a:spcAft>
                <a:spcPts val="0"/>
              </a:spcAft>
              <a:buClr>
                <a:schemeClr val="dk1"/>
              </a:buClr>
              <a:buSzPts val="1200"/>
              <a:buFont typeface="Calibri"/>
              <a:buChar char="■"/>
              <a:defRPr sz="1600"/>
            </a:lvl3pPr>
            <a:lvl4pPr indent="-304800" lvl="3" marL="1828800" algn="l">
              <a:lnSpc>
                <a:spcPct val="90000"/>
              </a:lnSpc>
              <a:spcBef>
                <a:spcPts val="2133"/>
              </a:spcBef>
              <a:spcAft>
                <a:spcPts val="0"/>
              </a:spcAft>
              <a:buClr>
                <a:schemeClr val="dk1"/>
              </a:buClr>
              <a:buSzPts val="1200"/>
              <a:buFont typeface="Calibri"/>
              <a:buChar char="●"/>
              <a:defRPr sz="1600"/>
            </a:lvl4pPr>
            <a:lvl5pPr indent="-304800" lvl="4" marL="2286000" algn="l">
              <a:lnSpc>
                <a:spcPct val="90000"/>
              </a:lnSpc>
              <a:spcBef>
                <a:spcPts val="2133"/>
              </a:spcBef>
              <a:spcAft>
                <a:spcPts val="0"/>
              </a:spcAft>
              <a:buClr>
                <a:schemeClr val="dk1"/>
              </a:buClr>
              <a:buSzPts val="1200"/>
              <a:buFont typeface="Calibri"/>
              <a:buChar char="○"/>
              <a:defRPr sz="1600"/>
            </a:lvl5pPr>
            <a:lvl6pPr indent="-304800" lvl="5" marL="2743200" algn="l">
              <a:lnSpc>
                <a:spcPct val="90000"/>
              </a:lnSpc>
              <a:spcBef>
                <a:spcPts val="2133"/>
              </a:spcBef>
              <a:spcAft>
                <a:spcPts val="0"/>
              </a:spcAft>
              <a:buClr>
                <a:schemeClr val="dk1"/>
              </a:buClr>
              <a:buSzPts val="1200"/>
              <a:buFont typeface="Calibri"/>
              <a:buChar char="■"/>
              <a:defRPr sz="1600"/>
            </a:lvl6pPr>
            <a:lvl7pPr indent="-304800" lvl="6" marL="3200400" algn="l">
              <a:lnSpc>
                <a:spcPct val="90000"/>
              </a:lnSpc>
              <a:spcBef>
                <a:spcPts val="2133"/>
              </a:spcBef>
              <a:spcAft>
                <a:spcPts val="0"/>
              </a:spcAft>
              <a:buClr>
                <a:schemeClr val="dk1"/>
              </a:buClr>
              <a:buSzPts val="1200"/>
              <a:buFont typeface="Calibri"/>
              <a:buChar char="●"/>
              <a:defRPr sz="1600"/>
            </a:lvl7pPr>
            <a:lvl8pPr indent="-304800" lvl="7" marL="3657600" algn="l">
              <a:lnSpc>
                <a:spcPct val="90000"/>
              </a:lnSpc>
              <a:spcBef>
                <a:spcPts val="2133"/>
              </a:spcBef>
              <a:spcAft>
                <a:spcPts val="0"/>
              </a:spcAft>
              <a:buClr>
                <a:schemeClr val="dk1"/>
              </a:buClr>
              <a:buSzPts val="1200"/>
              <a:buFont typeface="Calibri"/>
              <a:buChar char="○"/>
              <a:defRPr sz="1600"/>
            </a:lvl8pPr>
            <a:lvl9pPr indent="-304800" lvl="8" marL="4114800" algn="l">
              <a:lnSpc>
                <a:spcPct val="90000"/>
              </a:lnSpc>
              <a:spcBef>
                <a:spcPts val="2133"/>
              </a:spcBef>
              <a:spcAft>
                <a:spcPts val="2133"/>
              </a:spcAft>
              <a:buClr>
                <a:schemeClr val="dk1"/>
              </a:buClr>
              <a:buSzPts val="1200"/>
              <a:buFont typeface="Calibri"/>
              <a:buChar char="■"/>
              <a:defRPr sz="1600"/>
            </a:lvl9pPr>
          </a:lstStyle>
          <a:p/>
        </p:txBody>
      </p:sp>
      <p:sp>
        <p:nvSpPr>
          <p:cNvPr id="38" name="Google Shape;38;p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97" name="Shape 297"/>
        <p:cNvGrpSpPr/>
        <p:nvPr/>
      </p:nvGrpSpPr>
      <p:grpSpPr>
        <a:xfrm>
          <a:off x="0" y="0"/>
          <a:ext cx="0" cy="0"/>
          <a:chOff x="0" y="0"/>
          <a:chExt cx="0" cy="0"/>
        </a:xfrm>
      </p:grpSpPr>
      <p:pic>
        <p:nvPicPr>
          <p:cNvPr id="298" name="Google Shape;298;p56"/>
          <p:cNvPicPr preferRelativeResize="0"/>
          <p:nvPr/>
        </p:nvPicPr>
        <p:blipFill rotWithShape="1">
          <a:blip r:embed="rId2">
            <a:alphaModFix/>
          </a:blip>
          <a:srcRect b="0" l="0" r="0" t="0"/>
          <a:stretch/>
        </p:blipFill>
        <p:spPr>
          <a:xfrm>
            <a:off x="0" y="2870200"/>
            <a:ext cx="6070600" cy="3987800"/>
          </a:xfrm>
          <a:prstGeom prst="rect">
            <a:avLst/>
          </a:prstGeom>
          <a:noFill/>
          <a:ln>
            <a:noFill/>
          </a:ln>
        </p:spPr>
      </p:pic>
      <p:sp>
        <p:nvSpPr>
          <p:cNvPr id="299" name="Google Shape;299;p56"/>
          <p:cNvSpPr txBox="1"/>
          <p:nvPr>
            <p:ph hasCustomPrompt="1" type="title"/>
          </p:nvPr>
        </p:nvSpPr>
        <p:spPr>
          <a:xfrm>
            <a:off x="415600" y="1474833"/>
            <a:ext cx="11360800" cy="26180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300" name="Google Shape;300;p56"/>
          <p:cNvSpPr txBox="1"/>
          <p:nvPr>
            <p:ph idx="1" type="body"/>
          </p:nvPr>
        </p:nvSpPr>
        <p:spPr>
          <a:xfrm>
            <a:off x="415600" y="4202967"/>
            <a:ext cx="11360800" cy="17344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301" name="Google Shape;301;p56"/>
          <p:cNvSpPr txBox="1"/>
          <p:nvPr>
            <p:ph idx="12" type="sldNum"/>
          </p:nvPr>
        </p:nvSpPr>
        <p:spPr>
          <a:xfrm>
            <a:off x="11296610" y="6217623"/>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2" name="Shape 302"/>
        <p:cNvGrpSpPr/>
        <p:nvPr/>
      </p:nvGrpSpPr>
      <p:grpSpPr>
        <a:xfrm>
          <a:off x="0" y="0"/>
          <a:ext cx="0" cy="0"/>
          <a:chOff x="0" y="0"/>
          <a:chExt cx="0" cy="0"/>
        </a:xfrm>
      </p:grpSpPr>
      <p:sp>
        <p:nvSpPr>
          <p:cNvPr id="303" name="Google Shape;303;p57"/>
          <p:cNvSpPr txBox="1"/>
          <p:nvPr>
            <p:ph idx="12" type="sldNum"/>
          </p:nvPr>
        </p:nvSpPr>
        <p:spPr>
          <a:xfrm>
            <a:off x="11296610" y="6217623"/>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8" name="Shape 308"/>
        <p:cNvGrpSpPr/>
        <p:nvPr/>
      </p:nvGrpSpPr>
      <p:grpSpPr>
        <a:xfrm>
          <a:off x="0" y="0"/>
          <a:ext cx="0" cy="0"/>
          <a:chOff x="0" y="0"/>
          <a:chExt cx="0" cy="0"/>
        </a:xfrm>
      </p:grpSpPr>
      <p:sp>
        <p:nvSpPr>
          <p:cNvPr id="309" name="Google Shape;309;p59"/>
          <p:cNvSpPr txBox="1"/>
          <p:nvPr>
            <p:ph type="ctrTitle"/>
          </p:nvPr>
        </p:nvSpPr>
        <p:spPr>
          <a:xfrm>
            <a:off x="415611" y="992767"/>
            <a:ext cx="11360700" cy="27369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6900"/>
              <a:buNone/>
              <a:defRPr sz="6900"/>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310" name="Google Shape;310;p59"/>
          <p:cNvSpPr txBox="1"/>
          <p:nvPr>
            <p:ph idx="1" type="subTitle"/>
          </p:nvPr>
        </p:nvSpPr>
        <p:spPr>
          <a:xfrm>
            <a:off x="415600" y="3778833"/>
            <a:ext cx="11360700" cy="1056900"/>
          </a:xfrm>
          <a:prstGeom prst="rect">
            <a:avLst/>
          </a:prstGeom>
        </p:spPr>
        <p:txBody>
          <a:bodyPr anchorCtr="0" anchor="t" bIns="121900" lIns="121900" spcFirstLastPara="1" rIns="121900" wrap="square" tIns="121900">
            <a:no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311" name="Google Shape;311;p5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2" name="Shape 312"/>
        <p:cNvGrpSpPr/>
        <p:nvPr/>
      </p:nvGrpSpPr>
      <p:grpSpPr>
        <a:xfrm>
          <a:off x="0" y="0"/>
          <a:ext cx="0" cy="0"/>
          <a:chOff x="0" y="0"/>
          <a:chExt cx="0" cy="0"/>
        </a:xfrm>
      </p:grpSpPr>
      <p:sp>
        <p:nvSpPr>
          <p:cNvPr id="313" name="Google Shape;313;p60"/>
          <p:cNvSpPr txBox="1"/>
          <p:nvPr>
            <p:ph type="title"/>
          </p:nvPr>
        </p:nvSpPr>
        <p:spPr>
          <a:xfrm>
            <a:off x="415600" y="2867800"/>
            <a:ext cx="11360700" cy="11223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314" name="Google Shape;314;p6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5" name="Shape 315"/>
        <p:cNvGrpSpPr/>
        <p:nvPr/>
      </p:nvGrpSpPr>
      <p:grpSpPr>
        <a:xfrm>
          <a:off x="0" y="0"/>
          <a:ext cx="0" cy="0"/>
          <a:chOff x="0" y="0"/>
          <a:chExt cx="0" cy="0"/>
        </a:xfrm>
      </p:grpSpPr>
      <p:sp>
        <p:nvSpPr>
          <p:cNvPr id="316" name="Google Shape;316;p6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317" name="Google Shape;317;p61"/>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318" name="Google Shape;318;p61"/>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9" name="Shape 319"/>
        <p:cNvGrpSpPr/>
        <p:nvPr/>
      </p:nvGrpSpPr>
      <p:grpSpPr>
        <a:xfrm>
          <a:off x="0" y="0"/>
          <a:ext cx="0" cy="0"/>
          <a:chOff x="0" y="0"/>
          <a:chExt cx="0" cy="0"/>
        </a:xfrm>
      </p:grpSpPr>
      <p:sp>
        <p:nvSpPr>
          <p:cNvPr id="320" name="Google Shape;320;p62"/>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321" name="Google Shape;321;p62"/>
          <p:cNvSpPr txBox="1"/>
          <p:nvPr>
            <p:ph idx="1" type="body"/>
          </p:nvPr>
        </p:nvSpPr>
        <p:spPr>
          <a:xfrm>
            <a:off x="415600" y="1536633"/>
            <a:ext cx="5333100" cy="45552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22" name="Google Shape;322;p62"/>
          <p:cNvSpPr txBox="1"/>
          <p:nvPr>
            <p:ph idx="2" type="body"/>
          </p:nvPr>
        </p:nvSpPr>
        <p:spPr>
          <a:xfrm>
            <a:off x="6443200" y="1536633"/>
            <a:ext cx="5333100" cy="45552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23" name="Google Shape;323;p6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4" name="Shape 324"/>
        <p:cNvGrpSpPr/>
        <p:nvPr/>
      </p:nvGrpSpPr>
      <p:grpSpPr>
        <a:xfrm>
          <a:off x="0" y="0"/>
          <a:ext cx="0" cy="0"/>
          <a:chOff x="0" y="0"/>
          <a:chExt cx="0" cy="0"/>
        </a:xfrm>
      </p:grpSpPr>
      <p:sp>
        <p:nvSpPr>
          <p:cNvPr id="325" name="Google Shape;325;p63"/>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326" name="Google Shape;326;p6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7" name="Shape 327"/>
        <p:cNvGrpSpPr/>
        <p:nvPr/>
      </p:nvGrpSpPr>
      <p:grpSpPr>
        <a:xfrm>
          <a:off x="0" y="0"/>
          <a:ext cx="0" cy="0"/>
          <a:chOff x="0" y="0"/>
          <a:chExt cx="0" cy="0"/>
        </a:xfrm>
      </p:grpSpPr>
      <p:sp>
        <p:nvSpPr>
          <p:cNvPr id="328" name="Google Shape;328;p64"/>
          <p:cNvSpPr txBox="1"/>
          <p:nvPr>
            <p:ph type="title"/>
          </p:nvPr>
        </p:nvSpPr>
        <p:spPr>
          <a:xfrm>
            <a:off x="415600" y="740800"/>
            <a:ext cx="3744000" cy="1007700"/>
          </a:xfrm>
          <a:prstGeom prst="rect">
            <a:avLst/>
          </a:prstGeom>
        </p:spPr>
        <p:txBody>
          <a:bodyPr anchorCtr="0" anchor="b" bIns="121900" lIns="121900" spcFirstLastPara="1" rIns="121900" wrap="square" tIns="12190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329" name="Google Shape;329;p64"/>
          <p:cNvSpPr txBox="1"/>
          <p:nvPr>
            <p:ph idx="1" type="body"/>
          </p:nvPr>
        </p:nvSpPr>
        <p:spPr>
          <a:xfrm>
            <a:off x="415600" y="1852800"/>
            <a:ext cx="3744000" cy="42393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30" name="Google Shape;330;p6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1" name="Shape 331"/>
        <p:cNvGrpSpPr/>
        <p:nvPr/>
      </p:nvGrpSpPr>
      <p:grpSpPr>
        <a:xfrm>
          <a:off x="0" y="0"/>
          <a:ext cx="0" cy="0"/>
          <a:chOff x="0" y="0"/>
          <a:chExt cx="0" cy="0"/>
        </a:xfrm>
      </p:grpSpPr>
      <p:sp>
        <p:nvSpPr>
          <p:cNvPr id="332" name="Google Shape;332;p65"/>
          <p:cNvSpPr txBox="1"/>
          <p:nvPr>
            <p:ph type="title"/>
          </p:nvPr>
        </p:nvSpPr>
        <p:spPr>
          <a:xfrm>
            <a:off x="653667" y="600200"/>
            <a:ext cx="8490300" cy="54543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333" name="Google Shape;333;p6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34" name="Shape 334"/>
        <p:cNvGrpSpPr/>
        <p:nvPr/>
      </p:nvGrpSpPr>
      <p:grpSpPr>
        <a:xfrm>
          <a:off x="0" y="0"/>
          <a:ext cx="0" cy="0"/>
          <a:chOff x="0" y="0"/>
          <a:chExt cx="0" cy="0"/>
        </a:xfrm>
      </p:grpSpPr>
      <p:sp>
        <p:nvSpPr>
          <p:cNvPr id="335" name="Google Shape;335;p66"/>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6" name="Google Shape;336;p66"/>
          <p:cNvSpPr txBox="1"/>
          <p:nvPr>
            <p:ph type="title"/>
          </p:nvPr>
        </p:nvSpPr>
        <p:spPr>
          <a:xfrm>
            <a:off x="354000" y="1644233"/>
            <a:ext cx="5393700" cy="19764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5600"/>
              <a:buNone/>
              <a:defRPr sz="5600"/>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337" name="Google Shape;337;p66"/>
          <p:cNvSpPr txBox="1"/>
          <p:nvPr>
            <p:ph idx="1" type="subTitle"/>
          </p:nvPr>
        </p:nvSpPr>
        <p:spPr>
          <a:xfrm>
            <a:off x="354000" y="3737433"/>
            <a:ext cx="5393700" cy="1646700"/>
          </a:xfrm>
          <a:prstGeom prst="rect">
            <a:avLst/>
          </a:prstGeom>
        </p:spPr>
        <p:txBody>
          <a:bodyPr anchorCtr="0" anchor="t" bIns="121900" lIns="121900" spcFirstLastPara="1" rIns="121900" wrap="square" tIns="1219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8" name="Google Shape;338;p66"/>
          <p:cNvSpPr txBox="1"/>
          <p:nvPr>
            <p:ph idx="2" type="body"/>
          </p:nvPr>
        </p:nvSpPr>
        <p:spPr>
          <a:xfrm>
            <a:off x="6586000" y="965433"/>
            <a:ext cx="5115900" cy="4926900"/>
          </a:xfrm>
          <a:prstGeom prst="rect">
            <a:avLst/>
          </a:prstGeom>
        </p:spPr>
        <p:txBody>
          <a:bodyPr anchorCtr="0" anchor="ctr" bIns="121900" lIns="121900" spcFirstLastPara="1" rIns="121900" wrap="square" tIns="121900">
            <a:noAutofit/>
          </a:bodyPr>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339" name="Google Shape;339;p6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lt1"/>
        </a:solidFill>
      </p:bgPr>
    </p:bg>
    <p:spTree>
      <p:nvGrpSpPr>
        <p:cNvPr id="39" name="Shape 39"/>
        <p:cNvGrpSpPr/>
        <p:nvPr/>
      </p:nvGrpSpPr>
      <p:grpSpPr>
        <a:xfrm>
          <a:off x="0" y="0"/>
          <a:ext cx="0" cy="0"/>
          <a:chOff x="0" y="0"/>
          <a:chExt cx="0" cy="0"/>
        </a:xfrm>
      </p:grpSpPr>
      <p:pic>
        <p:nvPicPr>
          <p:cNvPr id="40" name="Google Shape;40;p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1" name="Google Shape;41;p7"/>
          <p:cNvSpPr txBox="1"/>
          <p:nvPr>
            <p:ph type="ctrTitle"/>
          </p:nvPr>
        </p:nvSpPr>
        <p:spPr>
          <a:xfrm>
            <a:off x="2716657" y="2494866"/>
            <a:ext cx="6758687" cy="92333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60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subTitle"/>
          </p:nvPr>
        </p:nvSpPr>
        <p:spPr>
          <a:xfrm>
            <a:off x="1602995" y="3700881"/>
            <a:ext cx="8986011" cy="30777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00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4145280" y="6377941"/>
            <a:ext cx="3901440"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0" type="dt"/>
          </p:nvPr>
        </p:nvSpPr>
        <p:spPr>
          <a:xfrm>
            <a:off x="609600" y="6377941"/>
            <a:ext cx="2804160"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
          <p:cNvSpPr txBox="1"/>
          <p:nvPr>
            <p:ph idx="12" type="sldNum"/>
          </p:nvPr>
        </p:nvSpPr>
        <p:spPr>
          <a:xfrm>
            <a:off x="8778240" y="6377941"/>
            <a:ext cx="2804160" cy="276999"/>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40" name="Shape 340"/>
        <p:cNvGrpSpPr/>
        <p:nvPr/>
      </p:nvGrpSpPr>
      <p:grpSpPr>
        <a:xfrm>
          <a:off x="0" y="0"/>
          <a:ext cx="0" cy="0"/>
          <a:chOff x="0" y="0"/>
          <a:chExt cx="0" cy="0"/>
        </a:xfrm>
      </p:grpSpPr>
      <p:sp>
        <p:nvSpPr>
          <p:cNvPr id="341" name="Google Shape;341;p67"/>
          <p:cNvSpPr txBox="1"/>
          <p:nvPr>
            <p:ph idx="1" type="body"/>
          </p:nvPr>
        </p:nvSpPr>
        <p:spPr>
          <a:xfrm>
            <a:off x="415600" y="5640767"/>
            <a:ext cx="7998300" cy="806700"/>
          </a:xfrm>
          <a:prstGeom prst="rect">
            <a:avLst/>
          </a:prstGeom>
        </p:spPr>
        <p:txBody>
          <a:bodyPr anchorCtr="0" anchor="ctr" bIns="121900" lIns="121900" spcFirstLastPara="1" rIns="121900" wrap="square" tIns="121900">
            <a:noAutofit/>
          </a:bodyPr>
          <a:lstStyle>
            <a:lvl1pPr indent="-228600" lvl="0" marL="457200" rtl="0">
              <a:lnSpc>
                <a:spcPct val="100000"/>
              </a:lnSpc>
              <a:spcBef>
                <a:spcPts val="0"/>
              </a:spcBef>
              <a:spcAft>
                <a:spcPts val="0"/>
              </a:spcAft>
              <a:buSzPts val="2400"/>
              <a:buNone/>
              <a:defRPr/>
            </a:lvl1pPr>
          </a:lstStyle>
          <a:p/>
        </p:txBody>
      </p:sp>
      <p:sp>
        <p:nvSpPr>
          <p:cNvPr id="342" name="Google Shape;342;p6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43" name="Shape 343"/>
        <p:cNvGrpSpPr/>
        <p:nvPr/>
      </p:nvGrpSpPr>
      <p:grpSpPr>
        <a:xfrm>
          <a:off x="0" y="0"/>
          <a:ext cx="0" cy="0"/>
          <a:chOff x="0" y="0"/>
          <a:chExt cx="0" cy="0"/>
        </a:xfrm>
      </p:grpSpPr>
      <p:sp>
        <p:nvSpPr>
          <p:cNvPr id="344" name="Google Shape;344;p68"/>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16000"/>
              <a:buNone/>
              <a:defRPr sz="160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345" name="Google Shape;345;p68"/>
          <p:cNvSpPr txBox="1"/>
          <p:nvPr>
            <p:ph idx="1" type="body"/>
          </p:nvPr>
        </p:nvSpPr>
        <p:spPr>
          <a:xfrm>
            <a:off x="415600" y="4202967"/>
            <a:ext cx="11360700" cy="1734300"/>
          </a:xfrm>
          <a:prstGeom prst="rect">
            <a:avLst/>
          </a:prstGeom>
        </p:spPr>
        <p:txBody>
          <a:bodyPr anchorCtr="0" anchor="t" bIns="121900" lIns="121900" spcFirstLastPara="1" rIns="121900" wrap="square" tIns="121900">
            <a:noAutofit/>
          </a:bodyPr>
          <a:lstStyle>
            <a:lvl1pPr indent="-381000" lvl="0" marL="457200" rtl="0" algn="ctr">
              <a:spcBef>
                <a:spcPts val="0"/>
              </a:spcBef>
              <a:spcAft>
                <a:spcPts val="0"/>
              </a:spcAft>
              <a:buSzPts val="2400"/>
              <a:buChar char="●"/>
              <a:defRPr/>
            </a:lvl1pPr>
            <a:lvl2pPr indent="-349250" lvl="1" marL="914400" rtl="0" algn="ctr">
              <a:spcBef>
                <a:spcPts val="2100"/>
              </a:spcBef>
              <a:spcAft>
                <a:spcPts val="0"/>
              </a:spcAft>
              <a:buSzPts val="1900"/>
              <a:buChar char="○"/>
              <a:defRPr/>
            </a:lvl2pPr>
            <a:lvl3pPr indent="-349250" lvl="2" marL="1371600" rtl="0" algn="ctr">
              <a:spcBef>
                <a:spcPts val="2100"/>
              </a:spcBef>
              <a:spcAft>
                <a:spcPts val="0"/>
              </a:spcAft>
              <a:buSzPts val="1900"/>
              <a:buChar char="■"/>
              <a:defRPr/>
            </a:lvl3pPr>
            <a:lvl4pPr indent="-349250" lvl="3" marL="1828800" rtl="0" algn="ctr">
              <a:spcBef>
                <a:spcPts val="2100"/>
              </a:spcBef>
              <a:spcAft>
                <a:spcPts val="0"/>
              </a:spcAft>
              <a:buSzPts val="1900"/>
              <a:buChar char="●"/>
              <a:defRPr/>
            </a:lvl4pPr>
            <a:lvl5pPr indent="-349250" lvl="4" marL="2286000" rtl="0" algn="ctr">
              <a:spcBef>
                <a:spcPts val="2100"/>
              </a:spcBef>
              <a:spcAft>
                <a:spcPts val="0"/>
              </a:spcAft>
              <a:buSzPts val="1900"/>
              <a:buChar char="○"/>
              <a:defRPr/>
            </a:lvl5pPr>
            <a:lvl6pPr indent="-349250" lvl="5" marL="2743200" rtl="0" algn="ctr">
              <a:spcBef>
                <a:spcPts val="2100"/>
              </a:spcBef>
              <a:spcAft>
                <a:spcPts val="0"/>
              </a:spcAft>
              <a:buSzPts val="1900"/>
              <a:buChar char="■"/>
              <a:defRPr/>
            </a:lvl6pPr>
            <a:lvl7pPr indent="-349250" lvl="6" marL="3200400" rtl="0" algn="ctr">
              <a:spcBef>
                <a:spcPts val="2100"/>
              </a:spcBef>
              <a:spcAft>
                <a:spcPts val="0"/>
              </a:spcAft>
              <a:buSzPts val="1900"/>
              <a:buChar char="●"/>
              <a:defRPr/>
            </a:lvl7pPr>
            <a:lvl8pPr indent="-349250" lvl="7" marL="3657600" rtl="0" algn="ctr">
              <a:spcBef>
                <a:spcPts val="2100"/>
              </a:spcBef>
              <a:spcAft>
                <a:spcPts val="0"/>
              </a:spcAft>
              <a:buSzPts val="1900"/>
              <a:buChar char="○"/>
              <a:defRPr/>
            </a:lvl8pPr>
            <a:lvl9pPr indent="-349250" lvl="8" marL="4114800" rtl="0" algn="ctr">
              <a:spcBef>
                <a:spcPts val="2100"/>
              </a:spcBef>
              <a:spcAft>
                <a:spcPts val="2100"/>
              </a:spcAft>
              <a:buSzPts val="1900"/>
              <a:buChar char="■"/>
              <a:defRPr/>
            </a:lvl9pPr>
          </a:lstStyle>
          <a:p/>
        </p:txBody>
      </p:sp>
      <p:sp>
        <p:nvSpPr>
          <p:cNvPr id="346" name="Google Shape;346;p6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7" name="Shape 347"/>
        <p:cNvGrpSpPr/>
        <p:nvPr/>
      </p:nvGrpSpPr>
      <p:grpSpPr>
        <a:xfrm>
          <a:off x="0" y="0"/>
          <a:ext cx="0" cy="0"/>
          <a:chOff x="0" y="0"/>
          <a:chExt cx="0" cy="0"/>
        </a:xfrm>
      </p:grpSpPr>
      <p:sp>
        <p:nvSpPr>
          <p:cNvPr id="348" name="Google Shape;348;p6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6" name="Shape 46"/>
        <p:cNvGrpSpPr/>
        <p:nvPr/>
      </p:nvGrpSpPr>
      <p:grpSpPr>
        <a:xfrm>
          <a:off x="0" y="0"/>
          <a:ext cx="0" cy="0"/>
          <a:chOff x="0" y="0"/>
          <a:chExt cx="0" cy="0"/>
        </a:xfrm>
      </p:grpSpPr>
      <p:sp>
        <p:nvSpPr>
          <p:cNvPr id="47" name="Google Shape;47;p8"/>
          <p:cNvSpPr txBox="1"/>
          <p:nvPr>
            <p:ph type="title"/>
          </p:nvPr>
        </p:nvSpPr>
        <p:spPr>
          <a:xfrm>
            <a:off x="1696593" y="2248282"/>
            <a:ext cx="8798815" cy="43088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8"/>
          <p:cNvSpPr txBox="1"/>
          <p:nvPr>
            <p:ph idx="1" type="body"/>
          </p:nvPr>
        </p:nvSpPr>
        <p:spPr>
          <a:xfrm>
            <a:off x="918768" y="1969721"/>
            <a:ext cx="4800600" cy="369332"/>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1" i="0" sz="2400">
                <a:solidFill>
                  <a:schemeClr val="dk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8"/>
          <p:cNvSpPr txBox="1"/>
          <p:nvPr>
            <p:ph idx="2" type="body"/>
          </p:nvPr>
        </p:nvSpPr>
        <p:spPr>
          <a:xfrm>
            <a:off x="6370447" y="1733804"/>
            <a:ext cx="4909184" cy="369332"/>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1" i="0" sz="2400">
                <a:solidFill>
                  <a:schemeClr val="dk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8"/>
          <p:cNvSpPr txBox="1"/>
          <p:nvPr>
            <p:ph idx="11" type="ftr"/>
          </p:nvPr>
        </p:nvSpPr>
        <p:spPr>
          <a:xfrm>
            <a:off x="4145280" y="6377941"/>
            <a:ext cx="3901440"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0" type="dt"/>
          </p:nvPr>
        </p:nvSpPr>
        <p:spPr>
          <a:xfrm>
            <a:off x="609600" y="6377941"/>
            <a:ext cx="2804160"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2" type="sldNum"/>
          </p:nvPr>
        </p:nvSpPr>
        <p:spPr>
          <a:xfrm>
            <a:off x="8778240" y="6377941"/>
            <a:ext cx="2804160" cy="276999"/>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55" name="Google Shape;55;p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56" name="Google Shape;56;p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chemeClr val="dk1"/>
              </a:buClr>
              <a:buSzPts val="1200"/>
              <a:buFont typeface="Calibri"/>
              <a:buNone/>
              <a:defRPr b="0" i="0" sz="1200" u="none" cap="none" strike="noStrike">
                <a:solidFill>
                  <a:schemeClr val="dk1"/>
                </a:solidFill>
                <a:latin typeface="Calibri"/>
                <a:ea typeface="Calibri"/>
                <a:cs typeface="Calibri"/>
                <a:sym typeface="Calibri"/>
              </a:defRPr>
            </a:lvl1pPr>
            <a:lvl2pPr indent="0" lvl="1" marL="0" algn="r">
              <a:spcBef>
                <a:spcPts val="0"/>
              </a:spcBef>
              <a:buClr>
                <a:schemeClr val="dk1"/>
              </a:buClr>
              <a:buSzPts val="1200"/>
              <a:buFont typeface="Calibri"/>
              <a:buNone/>
              <a:defRPr b="0" i="0" sz="1200" u="none" cap="none" strike="noStrike">
                <a:solidFill>
                  <a:schemeClr val="dk1"/>
                </a:solidFill>
                <a:latin typeface="Calibri"/>
                <a:ea typeface="Calibri"/>
                <a:cs typeface="Calibri"/>
                <a:sym typeface="Calibri"/>
              </a:defRPr>
            </a:lvl2pPr>
            <a:lvl3pPr indent="0" lvl="2" marL="0" algn="r">
              <a:spcBef>
                <a:spcPts val="0"/>
              </a:spcBef>
              <a:buClr>
                <a:schemeClr val="dk1"/>
              </a:buClr>
              <a:buSzPts val="1200"/>
              <a:buFont typeface="Calibri"/>
              <a:buNone/>
              <a:defRPr b="0" i="0" sz="1200" u="none" cap="none" strike="noStrike">
                <a:solidFill>
                  <a:schemeClr val="dk1"/>
                </a:solidFill>
                <a:latin typeface="Calibri"/>
                <a:ea typeface="Calibri"/>
                <a:cs typeface="Calibri"/>
                <a:sym typeface="Calibri"/>
              </a:defRPr>
            </a:lvl3pPr>
            <a:lvl4pPr indent="0" lvl="3" marL="0" algn="r">
              <a:spcBef>
                <a:spcPts val="0"/>
              </a:spcBef>
              <a:buClr>
                <a:schemeClr val="dk1"/>
              </a:buClr>
              <a:buSzPts val="1200"/>
              <a:buFont typeface="Calibri"/>
              <a:buNone/>
              <a:defRPr b="0" i="0" sz="1200" u="none" cap="none" strike="noStrike">
                <a:solidFill>
                  <a:schemeClr val="dk1"/>
                </a:solidFill>
                <a:latin typeface="Calibri"/>
                <a:ea typeface="Calibri"/>
                <a:cs typeface="Calibri"/>
                <a:sym typeface="Calibri"/>
              </a:defRPr>
            </a:lvl4pPr>
            <a:lvl5pPr indent="0" lvl="4" marL="0" algn="r">
              <a:spcBef>
                <a:spcPts val="0"/>
              </a:spcBef>
              <a:buClr>
                <a:schemeClr val="dk1"/>
              </a:buClr>
              <a:buSzPts val="1200"/>
              <a:buFont typeface="Calibri"/>
              <a:buNone/>
              <a:defRPr b="0" i="0" sz="1200" u="none" cap="none" strike="noStrike">
                <a:solidFill>
                  <a:schemeClr val="dk1"/>
                </a:solidFill>
                <a:latin typeface="Calibri"/>
                <a:ea typeface="Calibri"/>
                <a:cs typeface="Calibri"/>
                <a:sym typeface="Calibri"/>
              </a:defRPr>
            </a:lvl5pPr>
            <a:lvl6pPr indent="0" lvl="5" marL="0" algn="r">
              <a:spcBef>
                <a:spcPts val="0"/>
              </a:spcBef>
              <a:buClr>
                <a:schemeClr val="dk1"/>
              </a:buClr>
              <a:buSzPts val="1200"/>
              <a:buFont typeface="Calibri"/>
              <a:buNone/>
              <a:defRPr b="0" i="0" sz="1200" u="none" cap="none" strike="noStrike">
                <a:solidFill>
                  <a:schemeClr val="dk1"/>
                </a:solidFill>
                <a:latin typeface="Calibri"/>
                <a:ea typeface="Calibri"/>
                <a:cs typeface="Calibri"/>
                <a:sym typeface="Calibri"/>
              </a:defRPr>
            </a:lvl6pPr>
            <a:lvl7pPr indent="0" lvl="6" marL="0" algn="r">
              <a:spcBef>
                <a:spcPts val="0"/>
              </a:spcBef>
              <a:buClr>
                <a:schemeClr val="dk1"/>
              </a:buClr>
              <a:buSzPts val="1200"/>
              <a:buFont typeface="Calibri"/>
              <a:buNone/>
              <a:defRPr b="0" i="0" sz="1200" u="none" cap="none" strike="noStrike">
                <a:solidFill>
                  <a:schemeClr val="dk1"/>
                </a:solidFill>
                <a:latin typeface="Calibri"/>
                <a:ea typeface="Calibri"/>
                <a:cs typeface="Calibri"/>
                <a:sym typeface="Calibri"/>
              </a:defRPr>
            </a:lvl7pPr>
            <a:lvl8pPr indent="0" lvl="7" marL="0" algn="r">
              <a:spcBef>
                <a:spcPts val="0"/>
              </a:spcBef>
              <a:buClr>
                <a:schemeClr val="dk1"/>
              </a:buClr>
              <a:buSzPts val="1200"/>
              <a:buFont typeface="Calibri"/>
              <a:buNone/>
              <a:defRPr b="0" i="0" sz="1200" u="none" cap="none" strike="noStrike">
                <a:solidFill>
                  <a:schemeClr val="dk1"/>
                </a:solidFill>
                <a:latin typeface="Calibri"/>
                <a:ea typeface="Calibri"/>
                <a:cs typeface="Calibri"/>
                <a:sym typeface="Calibri"/>
              </a:defRPr>
            </a:lvl8pPr>
            <a:lvl9pPr indent="0" lvl="8" marL="0" algn="r">
              <a:spcBef>
                <a:spcPts val="0"/>
              </a:spcBef>
              <a:buClr>
                <a:schemeClr val="dk1"/>
              </a:buClr>
              <a:buSzPts val="1200"/>
              <a:buFont typeface="Calibri"/>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spTree>
      <p:nvGrpSpPr>
        <p:cNvPr id="57" name="Shape 57"/>
        <p:cNvGrpSpPr/>
        <p:nvPr/>
      </p:nvGrpSpPr>
      <p:grpSpPr>
        <a:xfrm>
          <a:off x="0" y="0"/>
          <a:ext cx="0" cy="0"/>
          <a:chOff x="0" y="0"/>
          <a:chExt cx="0" cy="0"/>
        </a:xfrm>
      </p:grpSpPr>
      <p:sp>
        <p:nvSpPr>
          <p:cNvPr id="58" name="Google Shape;58;p10"/>
          <p:cNvSpPr txBox="1"/>
          <p:nvPr>
            <p:ph type="ctrTitle"/>
          </p:nvPr>
        </p:nvSpPr>
        <p:spPr>
          <a:xfrm>
            <a:off x="1524000" y="1122363"/>
            <a:ext cx="9144000" cy="2387700"/>
          </a:xfrm>
          <a:prstGeom prst="rect">
            <a:avLst/>
          </a:prstGeom>
          <a:noFill/>
          <a:ln>
            <a:noFill/>
          </a:ln>
        </p:spPr>
        <p:txBody>
          <a:bodyPr anchorCtr="0" anchor="b" bIns="60925" lIns="121900" spcFirstLastPara="1" rIns="121900" wrap="square" tIns="60925">
            <a:noAutofit/>
          </a:bodyPr>
          <a:lstStyle>
            <a:lvl1pPr lvl="0" rtl="0" algn="ctr">
              <a:lnSpc>
                <a:spcPct val="90000"/>
              </a:lnSpc>
              <a:spcBef>
                <a:spcPts val="0"/>
              </a:spcBef>
              <a:spcAft>
                <a:spcPts val="0"/>
              </a:spcAft>
              <a:buClr>
                <a:schemeClr val="dk1"/>
              </a:buClr>
              <a:buSzPts val="8000"/>
              <a:buFont typeface="Calibri"/>
              <a:buNone/>
              <a:defRPr sz="6000"/>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59" name="Google Shape;59;p10"/>
          <p:cNvSpPr txBox="1"/>
          <p:nvPr>
            <p:ph idx="1" type="subTitle"/>
          </p:nvPr>
        </p:nvSpPr>
        <p:spPr>
          <a:xfrm>
            <a:off x="1524000" y="3602037"/>
            <a:ext cx="9144000" cy="1655700"/>
          </a:xfrm>
          <a:prstGeom prst="rect">
            <a:avLst/>
          </a:prstGeom>
          <a:noFill/>
          <a:ln>
            <a:noFill/>
          </a:ln>
        </p:spPr>
        <p:txBody>
          <a:bodyPr anchorCtr="0" anchor="t" bIns="60925" lIns="121900" spcFirstLastPara="1" rIns="121900" wrap="square" tIns="60925">
            <a:noAutofit/>
          </a:bodyPr>
          <a:lstStyle>
            <a:lvl1pPr lvl="0" rtl="0" algn="ctr">
              <a:lnSpc>
                <a:spcPct val="90000"/>
              </a:lnSpc>
              <a:spcBef>
                <a:spcPts val="1000"/>
              </a:spcBef>
              <a:spcAft>
                <a:spcPts val="0"/>
              </a:spcAft>
              <a:buClr>
                <a:schemeClr val="dk1"/>
              </a:buClr>
              <a:buSzPts val="3200"/>
              <a:buNone/>
              <a:defRPr sz="2400"/>
            </a:lvl1pPr>
            <a:lvl2pPr lvl="1" rtl="0" algn="ctr">
              <a:lnSpc>
                <a:spcPct val="90000"/>
              </a:lnSpc>
              <a:spcBef>
                <a:spcPts val="500"/>
              </a:spcBef>
              <a:spcAft>
                <a:spcPts val="0"/>
              </a:spcAft>
              <a:buClr>
                <a:schemeClr val="dk1"/>
              </a:buClr>
              <a:buSzPts val="2700"/>
              <a:buNone/>
              <a:defRPr sz="2000"/>
            </a:lvl2pPr>
            <a:lvl3pPr lvl="2" rtl="0" algn="ctr">
              <a:lnSpc>
                <a:spcPct val="90000"/>
              </a:lnSpc>
              <a:spcBef>
                <a:spcPts val="500"/>
              </a:spcBef>
              <a:spcAft>
                <a:spcPts val="0"/>
              </a:spcAft>
              <a:buClr>
                <a:schemeClr val="dk1"/>
              </a:buClr>
              <a:buSzPts val="2400"/>
              <a:buNone/>
              <a:defRPr sz="1800"/>
            </a:lvl3pPr>
            <a:lvl4pPr lvl="3" rtl="0" algn="ctr">
              <a:lnSpc>
                <a:spcPct val="90000"/>
              </a:lnSpc>
              <a:spcBef>
                <a:spcPts val="500"/>
              </a:spcBef>
              <a:spcAft>
                <a:spcPts val="0"/>
              </a:spcAft>
              <a:buClr>
                <a:schemeClr val="dk1"/>
              </a:buClr>
              <a:buSzPts val="2100"/>
              <a:buNone/>
              <a:defRPr sz="1600"/>
            </a:lvl4pPr>
            <a:lvl5pPr lvl="4" rtl="0" algn="ctr">
              <a:lnSpc>
                <a:spcPct val="90000"/>
              </a:lnSpc>
              <a:spcBef>
                <a:spcPts val="500"/>
              </a:spcBef>
              <a:spcAft>
                <a:spcPts val="0"/>
              </a:spcAft>
              <a:buClr>
                <a:schemeClr val="dk1"/>
              </a:buClr>
              <a:buSzPts val="2100"/>
              <a:buNone/>
              <a:defRPr sz="1600"/>
            </a:lvl5pPr>
            <a:lvl6pPr lvl="5" rtl="0" algn="ctr">
              <a:lnSpc>
                <a:spcPct val="90000"/>
              </a:lnSpc>
              <a:spcBef>
                <a:spcPts val="500"/>
              </a:spcBef>
              <a:spcAft>
                <a:spcPts val="0"/>
              </a:spcAft>
              <a:buClr>
                <a:schemeClr val="dk1"/>
              </a:buClr>
              <a:buSzPts val="2100"/>
              <a:buNone/>
              <a:defRPr sz="1600"/>
            </a:lvl6pPr>
            <a:lvl7pPr lvl="6" rtl="0" algn="ctr">
              <a:lnSpc>
                <a:spcPct val="90000"/>
              </a:lnSpc>
              <a:spcBef>
                <a:spcPts val="500"/>
              </a:spcBef>
              <a:spcAft>
                <a:spcPts val="0"/>
              </a:spcAft>
              <a:buClr>
                <a:schemeClr val="dk1"/>
              </a:buClr>
              <a:buSzPts val="2100"/>
              <a:buNone/>
              <a:defRPr sz="1600"/>
            </a:lvl7pPr>
            <a:lvl8pPr lvl="7" rtl="0" algn="ctr">
              <a:lnSpc>
                <a:spcPct val="90000"/>
              </a:lnSpc>
              <a:spcBef>
                <a:spcPts val="500"/>
              </a:spcBef>
              <a:spcAft>
                <a:spcPts val="0"/>
              </a:spcAft>
              <a:buClr>
                <a:schemeClr val="dk1"/>
              </a:buClr>
              <a:buSzPts val="2100"/>
              <a:buNone/>
              <a:defRPr sz="1600"/>
            </a:lvl8pPr>
            <a:lvl9pPr lvl="8" rtl="0" algn="ctr">
              <a:lnSpc>
                <a:spcPct val="90000"/>
              </a:lnSpc>
              <a:spcBef>
                <a:spcPts val="500"/>
              </a:spcBef>
              <a:spcAft>
                <a:spcPts val="0"/>
              </a:spcAft>
              <a:buClr>
                <a:schemeClr val="dk1"/>
              </a:buClr>
              <a:buSzPts val="2100"/>
              <a:buNone/>
              <a:defRPr sz="1600"/>
            </a:lvl9pPr>
          </a:lstStyle>
          <a:p/>
        </p:txBody>
      </p:sp>
      <p:sp>
        <p:nvSpPr>
          <p:cNvPr id="60" name="Google Shape;60;p10"/>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61" name="Google Shape;61;p10"/>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rtl="0" algn="ctr">
              <a:lnSpc>
                <a:spcPct val="100000"/>
              </a:lnSpc>
              <a:spcBef>
                <a:spcPts val="0"/>
              </a:spcBef>
              <a:spcAft>
                <a:spcPts val="0"/>
              </a:spcAft>
              <a:buSzPts val="1900"/>
              <a:buNone/>
              <a:defRPr/>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62" name="Google Shape;62;p10"/>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7.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theme" Target="../theme/theme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1.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theme" Target="../theme/theme2.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46.xml"/><Relationship Id="rId10" Type="http://schemas.openxmlformats.org/officeDocument/2006/relationships/slideLayout" Target="../slideLayouts/slideLayout45.xml"/><Relationship Id="rId13" Type="http://schemas.openxmlformats.org/officeDocument/2006/relationships/slideLayout" Target="../slideLayouts/slideLayout48.xml"/><Relationship Id="rId12" Type="http://schemas.openxmlformats.org/officeDocument/2006/relationships/slideLayout" Target="../slideLayouts/slideLayout47.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5" Type="http://schemas.openxmlformats.org/officeDocument/2006/relationships/slideLayout" Target="../slideLayouts/slideLayout50.xml"/><Relationship Id="rId14" Type="http://schemas.openxmlformats.org/officeDocument/2006/relationships/slideLayout" Target="../slideLayouts/slideLayout49.xml"/><Relationship Id="rId17" Type="http://schemas.openxmlformats.org/officeDocument/2006/relationships/theme" Target="../theme/theme5.xml"/><Relationship Id="rId16" Type="http://schemas.openxmlformats.org/officeDocument/2006/relationships/slideLayout" Target="../slideLayouts/slideLayout51.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2.xml"/><Relationship Id="rId10" Type="http://schemas.openxmlformats.org/officeDocument/2006/relationships/slideLayout" Target="../slideLayouts/slideLayout61.xml"/><Relationship Id="rId12" Type="http://schemas.openxmlformats.org/officeDocument/2006/relationships/theme" Target="../theme/theme3.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696593" y="2248282"/>
            <a:ext cx="8798815" cy="430887"/>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28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08431" y="2820671"/>
            <a:ext cx="10549891" cy="430887"/>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1" sz="28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2" name="Google Shape;12;p1"/>
          <p:cNvSpPr txBox="1"/>
          <p:nvPr>
            <p:ph idx="11" type="ftr"/>
          </p:nvPr>
        </p:nvSpPr>
        <p:spPr>
          <a:xfrm>
            <a:off x="4145280" y="6377941"/>
            <a:ext cx="3901440" cy="276999"/>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0" type="dt"/>
          </p:nvPr>
        </p:nvSpPr>
        <p:spPr>
          <a:xfrm>
            <a:off x="609600" y="6377941"/>
            <a:ext cx="2804160" cy="276999"/>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778240" y="6377941"/>
            <a:ext cx="2804160" cy="276999"/>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0" i="0" sz="1800" u="none" cap="none" strike="noStrike">
                <a:solidFill>
                  <a:srgbClr val="888888"/>
                </a:solidFill>
                <a:latin typeface="Calibri"/>
                <a:ea typeface="Calibri"/>
                <a:cs typeface="Calibri"/>
                <a:sym typeface="Calibri"/>
              </a:defRPr>
            </a:lvl1pPr>
            <a:lvl2pPr indent="0" lvl="1" marL="0" marR="0" rtl="0" algn="r">
              <a:spcBef>
                <a:spcPts val="0"/>
              </a:spcBef>
              <a:buNone/>
              <a:defRPr b="0" i="0" sz="1800" u="none" cap="none" strike="noStrike">
                <a:solidFill>
                  <a:srgbClr val="888888"/>
                </a:solidFill>
                <a:latin typeface="Calibri"/>
                <a:ea typeface="Calibri"/>
                <a:cs typeface="Calibri"/>
                <a:sym typeface="Calibri"/>
              </a:defRPr>
            </a:lvl2pPr>
            <a:lvl3pPr indent="0" lvl="2" marL="0" marR="0" rtl="0" algn="r">
              <a:spcBef>
                <a:spcPts val="0"/>
              </a:spcBef>
              <a:buNone/>
              <a:defRPr b="0" i="0" sz="1800" u="none" cap="none" strike="noStrike">
                <a:solidFill>
                  <a:srgbClr val="888888"/>
                </a:solidFill>
                <a:latin typeface="Calibri"/>
                <a:ea typeface="Calibri"/>
                <a:cs typeface="Calibri"/>
                <a:sym typeface="Calibri"/>
              </a:defRPr>
            </a:lvl3pPr>
            <a:lvl4pPr indent="0" lvl="3" marL="0" marR="0" rtl="0" algn="r">
              <a:spcBef>
                <a:spcPts val="0"/>
              </a:spcBef>
              <a:buNone/>
              <a:defRPr b="0" i="0" sz="1800" u="none" cap="none" strike="noStrike">
                <a:solidFill>
                  <a:srgbClr val="888888"/>
                </a:solidFill>
                <a:latin typeface="Calibri"/>
                <a:ea typeface="Calibri"/>
                <a:cs typeface="Calibri"/>
                <a:sym typeface="Calibri"/>
              </a:defRPr>
            </a:lvl4pPr>
            <a:lvl5pPr indent="0" lvl="4" marL="0" marR="0" rtl="0" algn="r">
              <a:spcBef>
                <a:spcPts val="0"/>
              </a:spcBef>
              <a:buNone/>
              <a:defRPr b="0" i="0" sz="1800" u="none" cap="none" strike="noStrike">
                <a:solidFill>
                  <a:srgbClr val="888888"/>
                </a:solidFill>
                <a:latin typeface="Calibri"/>
                <a:ea typeface="Calibri"/>
                <a:cs typeface="Calibri"/>
                <a:sym typeface="Calibri"/>
              </a:defRPr>
            </a:lvl5pPr>
            <a:lvl6pPr indent="0" lvl="5" marL="0" marR="0" rtl="0" algn="r">
              <a:spcBef>
                <a:spcPts val="0"/>
              </a:spcBef>
              <a:buNone/>
              <a:defRPr b="0" i="0" sz="1800" u="none" cap="none" strike="noStrike">
                <a:solidFill>
                  <a:srgbClr val="888888"/>
                </a:solidFill>
                <a:latin typeface="Calibri"/>
                <a:ea typeface="Calibri"/>
                <a:cs typeface="Calibri"/>
                <a:sym typeface="Calibri"/>
              </a:defRPr>
            </a:lvl6pPr>
            <a:lvl7pPr indent="0" lvl="6" marL="0" marR="0" rtl="0" algn="r">
              <a:spcBef>
                <a:spcPts val="0"/>
              </a:spcBef>
              <a:buNone/>
              <a:defRPr b="0" i="0" sz="1800" u="none" cap="none" strike="noStrike">
                <a:solidFill>
                  <a:srgbClr val="888888"/>
                </a:solidFill>
                <a:latin typeface="Calibri"/>
                <a:ea typeface="Calibri"/>
                <a:cs typeface="Calibri"/>
                <a:sym typeface="Calibri"/>
              </a:defRPr>
            </a:lvl7pPr>
            <a:lvl8pPr indent="0" lvl="7" marL="0" marR="0" rtl="0" algn="r">
              <a:spcBef>
                <a:spcPts val="0"/>
              </a:spcBef>
              <a:buNone/>
              <a:defRPr b="0" i="0" sz="1800" u="none" cap="none" strike="noStrike">
                <a:solidFill>
                  <a:srgbClr val="888888"/>
                </a:solidFill>
                <a:latin typeface="Calibri"/>
                <a:ea typeface="Calibri"/>
                <a:cs typeface="Calibri"/>
                <a:sym typeface="Calibri"/>
              </a:defRPr>
            </a:lvl8pPr>
            <a:lvl9pPr indent="0" lvl="8" marL="0" marR="0" rtl="0" algn="r">
              <a:spcBef>
                <a:spcPts val="0"/>
              </a:spcBef>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 name="Shape 63"/>
        <p:cNvGrpSpPr/>
        <p:nvPr/>
      </p:nvGrpSpPr>
      <p:grpSpPr>
        <a:xfrm>
          <a:off x="0" y="0"/>
          <a:ext cx="0" cy="0"/>
          <a:chOff x="0" y="0"/>
          <a:chExt cx="0" cy="0"/>
        </a:xfrm>
      </p:grpSpPr>
      <p:sp>
        <p:nvSpPr>
          <p:cNvPr id="64" name="Google Shape;64;p11"/>
          <p:cNvSpPr txBox="1"/>
          <p:nvPr>
            <p:ph type="title"/>
          </p:nvPr>
        </p:nvSpPr>
        <p:spPr>
          <a:xfrm>
            <a:off x="838200" y="365127"/>
            <a:ext cx="10515600" cy="1325563"/>
          </a:xfrm>
          <a:prstGeom prst="rect">
            <a:avLst/>
          </a:prstGeom>
          <a:noFill/>
          <a:ln>
            <a:noFill/>
          </a:ln>
        </p:spPr>
        <p:txBody>
          <a:bodyPr anchorCtr="0" anchor="ctr" bIns="60925" lIns="121900" spcFirstLastPara="1" rIns="121900" wrap="square" tIns="60925">
            <a:noAutofit/>
          </a:bodyPr>
          <a:lstStyle>
            <a:lvl1pPr lvl="0" marR="0" rtl="0" algn="l">
              <a:lnSpc>
                <a:spcPct val="90000"/>
              </a:lnSpc>
              <a:spcBef>
                <a:spcPts val="0"/>
              </a:spcBef>
              <a:spcAft>
                <a:spcPts val="0"/>
              </a:spcAft>
              <a:buClr>
                <a:schemeClr val="dk1"/>
              </a:buClr>
              <a:buSzPts val="5900"/>
              <a:buFont typeface="Calibri"/>
              <a:buNone/>
              <a:defRPr b="0" i="0" sz="5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sp>
        <p:nvSpPr>
          <p:cNvPr id="65" name="Google Shape;65;p11"/>
          <p:cNvSpPr txBox="1"/>
          <p:nvPr>
            <p:ph idx="1" type="body"/>
          </p:nvPr>
        </p:nvSpPr>
        <p:spPr>
          <a:xfrm>
            <a:off x="838200" y="1825625"/>
            <a:ext cx="10515600" cy="4351339"/>
          </a:xfrm>
          <a:prstGeom prst="rect">
            <a:avLst/>
          </a:prstGeom>
          <a:noFill/>
          <a:ln>
            <a:noFill/>
          </a:ln>
        </p:spPr>
        <p:txBody>
          <a:bodyPr anchorCtr="0" anchor="t" bIns="60925" lIns="121900" spcFirstLastPara="1" rIns="121900" wrap="square" tIns="60925">
            <a:noAutofit/>
          </a:bodyPr>
          <a:lstStyle>
            <a:lvl1pPr indent="-463550" lvl="0" marL="457200" marR="0" rtl="0" algn="l">
              <a:lnSpc>
                <a:spcPct val="90000"/>
              </a:lnSpc>
              <a:spcBef>
                <a:spcPts val="13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1pPr>
            <a:lvl2pPr indent="-431800" lvl="1" marL="914400" marR="0" rtl="0" algn="l">
              <a:lnSpc>
                <a:spcPct val="90000"/>
              </a:lnSpc>
              <a:spcBef>
                <a:spcPts val="7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400050" lvl="2" marL="1371600" marR="0" rtl="0" algn="l">
              <a:lnSpc>
                <a:spcPct val="90000"/>
              </a:lnSpc>
              <a:spcBef>
                <a:spcPts val="7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81000" lvl="3" marL="18288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66" name="Google Shape;66;p11"/>
          <p:cNvSpPr txBox="1"/>
          <p:nvPr>
            <p:ph idx="10" type="dt"/>
          </p:nvPr>
        </p:nvSpPr>
        <p:spPr>
          <a:xfrm>
            <a:off x="838200" y="6356353"/>
            <a:ext cx="2743200" cy="365125"/>
          </a:xfrm>
          <a:prstGeom prst="rect">
            <a:avLst/>
          </a:prstGeom>
          <a:noFill/>
          <a:ln>
            <a:noFill/>
          </a:ln>
        </p:spPr>
        <p:txBody>
          <a:bodyPr anchorCtr="0" anchor="ctr" bIns="60925" lIns="121900" spcFirstLastPara="1" rIns="121900" wrap="square" tIns="60925">
            <a:noAutofit/>
          </a:bodyPr>
          <a:lstStyle>
            <a:lvl1pPr lvl="0" marR="0" rtl="0" algn="l">
              <a:lnSpc>
                <a:spcPct val="100000"/>
              </a:lnSpc>
              <a:spcBef>
                <a:spcPts val="0"/>
              </a:spcBef>
              <a:spcAft>
                <a:spcPts val="0"/>
              </a:spcAft>
              <a:buClr>
                <a:srgbClr val="000000"/>
              </a:buClr>
              <a:buSzPts val="19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9pPr>
          </a:lstStyle>
          <a:p/>
        </p:txBody>
      </p:sp>
      <p:sp>
        <p:nvSpPr>
          <p:cNvPr id="67" name="Google Shape;67;p11"/>
          <p:cNvSpPr txBox="1"/>
          <p:nvPr>
            <p:ph idx="11" type="ftr"/>
          </p:nvPr>
        </p:nvSpPr>
        <p:spPr>
          <a:xfrm>
            <a:off x="4038600" y="6356353"/>
            <a:ext cx="4114800" cy="365125"/>
          </a:xfrm>
          <a:prstGeom prst="rect">
            <a:avLst/>
          </a:prstGeom>
          <a:noFill/>
          <a:ln>
            <a:noFill/>
          </a:ln>
        </p:spPr>
        <p:txBody>
          <a:bodyPr anchorCtr="0" anchor="ctr" bIns="60925" lIns="121900" spcFirstLastPara="1" rIns="121900" wrap="square" tIns="60925">
            <a:noAutofit/>
          </a:bodyPr>
          <a:lstStyle>
            <a:lvl1pPr lvl="0" marR="0" rtl="0" algn="ctr">
              <a:lnSpc>
                <a:spcPct val="100000"/>
              </a:lnSpc>
              <a:spcBef>
                <a:spcPts val="0"/>
              </a:spcBef>
              <a:spcAft>
                <a:spcPts val="0"/>
              </a:spcAft>
              <a:buClr>
                <a:srgbClr val="000000"/>
              </a:buClr>
              <a:buSzPts val="19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9pPr>
          </a:lstStyle>
          <a:p/>
        </p:txBody>
      </p:sp>
      <p:sp>
        <p:nvSpPr>
          <p:cNvPr id="68" name="Google Shape;68;p11"/>
          <p:cNvSpPr txBox="1"/>
          <p:nvPr>
            <p:ph idx="12" type="sldNum"/>
          </p:nvPr>
        </p:nvSpPr>
        <p:spPr>
          <a:xfrm>
            <a:off x="8610600" y="6356353"/>
            <a:ext cx="2743200" cy="365125"/>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7" name="Google Shape;87;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9" name="Google Shape;8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0" name="Google Shape;9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1" name="Google Shape;11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 name="Google Shape;11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3" name="Google Shape;11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4" name="Google Shape;11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4" name="Shape 194"/>
        <p:cNvGrpSpPr/>
        <p:nvPr/>
      </p:nvGrpSpPr>
      <p:grpSpPr>
        <a:xfrm>
          <a:off x="0" y="0"/>
          <a:ext cx="0" cy="0"/>
          <a:chOff x="0" y="0"/>
          <a:chExt cx="0" cy="0"/>
        </a:xfrm>
      </p:grpSpPr>
      <p:sp>
        <p:nvSpPr>
          <p:cNvPr id="195" name="Google Shape;195;p34"/>
          <p:cNvSpPr txBox="1"/>
          <p:nvPr>
            <p:ph type="title"/>
          </p:nvPr>
        </p:nvSpPr>
        <p:spPr>
          <a:xfrm>
            <a:off x="838200" y="365125"/>
            <a:ext cx="10515600" cy="1325700"/>
          </a:xfrm>
          <a:prstGeom prst="rect">
            <a:avLst/>
          </a:prstGeom>
          <a:noFill/>
          <a:ln>
            <a:noFill/>
          </a:ln>
        </p:spPr>
        <p:txBody>
          <a:bodyPr anchorCtr="0" anchor="ctr" bIns="60925" lIns="121900" spcFirstLastPara="1" rIns="121900" wrap="square" tIns="60925">
            <a:noAutofit/>
          </a:bodyPr>
          <a:lstStyle>
            <a:lvl1pPr lvl="0" marR="0" rtl="0" algn="l">
              <a:lnSpc>
                <a:spcPct val="90000"/>
              </a:lnSpc>
              <a:spcBef>
                <a:spcPts val="0"/>
              </a:spcBef>
              <a:spcAft>
                <a:spcPts val="0"/>
              </a:spcAft>
              <a:buClr>
                <a:schemeClr val="dk1"/>
              </a:buClr>
              <a:buSzPts val="5900"/>
              <a:buFont typeface="Calibri"/>
              <a:buNone/>
              <a:defRPr b="0" i="0" sz="5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sp>
        <p:nvSpPr>
          <p:cNvPr id="196" name="Google Shape;196;p34"/>
          <p:cNvSpPr txBox="1"/>
          <p:nvPr>
            <p:ph idx="1" type="body"/>
          </p:nvPr>
        </p:nvSpPr>
        <p:spPr>
          <a:xfrm>
            <a:off x="838200" y="1825625"/>
            <a:ext cx="10515600" cy="4351200"/>
          </a:xfrm>
          <a:prstGeom prst="rect">
            <a:avLst/>
          </a:prstGeom>
          <a:noFill/>
          <a:ln>
            <a:noFill/>
          </a:ln>
        </p:spPr>
        <p:txBody>
          <a:bodyPr anchorCtr="0" anchor="t" bIns="60925" lIns="121900" spcFirstLastPara="1" rIns="121900" wrap="square" tIns="60925">
            <a:noAutofit/>
          </a:bodyPr>
          <a:lstStyle>
            <a:lvl1pPr indent="-463550" lvl="0" marL="457200" marR="0" rtl="0" algn="l">
              <a:lnSpc>
                <a:spcPct val="90000"/>
              </a:lnSpc>
              <a:spcBef>
                <a:spcPts val="13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1pPr>
            <a:lvl2pPr indent="-431800" lvl="1" marL="914400" marR="0" rtl="0" algn="l">
              <a:lnSpc>
                <a:spcPct val="90000"/>
              </a:lnSpc>
              <a:spcBef>
                <a:spcPts val="7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400050" lvl="2" marL="1371600" marR="0" rtl="0" algn="l">
              <a:lnSpc>
                <a:spcPct val="90000"/>
              </a:lnSpc>
              <a:spcBef>
                <a:spcPts val="7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81000" lvl="3" marL="18288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197" name="Google Shape;197;p34"/>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marR="0" rtl="0" algn="l">
              <a:lnSpc>
                <a:spcPct val="100000"/>
              </a:lnSpc>
              <a:spcBef>
                <a:spcPts val="0"/>
              </a:spcBef>
              <a:spcAft>
                <a:spcPts val="0"/>
              </a:spcAft>
              <a:buClr>
                <a:srgbClr val="000000"/>
              </a:buClr>
              <a:buSzPts val="19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9pPr>
          </a:lstStyle>
          <a:p/>
        </p:txBody>
      </p:sp>
      <p:sp>
        <p:nvSpPr>
          <p:cNvPr id="198" name="Google Shape;198;p34"/>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marR="0" rtl="0" algn="ctr">
              <a:lnSpc>
                <a:spcPct val="100000"/>
              </a:lnSpc>
              <a:spcBef>
                <a:spcPts val="0"/>
              </a:spcBef>
              <a:spcAft>
                <a:spcPts val="0"/>
              </a:spcAft>
              <a:buClr>
                <a:srgbClr val="000000"/>
              </a:buClr>
              <a:buSzPts val="19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900"/>
              <a:buFont typeface="Arial"/>
              <a:buNone/>
              <a:defRPr b="0" i="0" sz="1800" u="none" cap="none" strike="noStrike">
                <a:solidFill>
                  <a:schemeClr val="dk1"/>
                </a:solidFill>
                <a:latin typeface="Calibri"/>
                <a:ea typeface="Calibri"/>
                <a:cs typeface="Calibri"/>
                <a:sym typeface="Calibri"/>
              </a:defRPr>
            </a:lvl9pPr>
          </a:lstStyle>
          <a:p/>
        </p:txBody>
      </p:sp>
      <p:sp>
        <p:nvSpPr>
          <p:cNvPr id="199" name="Google Shape;199;p34"/>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30" name="Shape 230"/>
        <p:cNvGrpSpPr/>
        <p:nvPr/>
      </p:nvGrpSpPr>
      <p:grpSpPr>
        <a:xfrm>
          <a:off x="0" y="0"/>
          <a:ext cx="0" cy="0"/>
          <a:chOff x="0" y="0"/>
          <a:chExt cx="0" cy="0"/>
        </a:xfrm>
      </p:grpSpPr>
      <p:sp>
        <p:nvSpPr>
          <p:cNvPr id="231" name="Google Shape;231;p41"/>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232" name="Google Shape;232;p41"/>
          <p:cNvSpPr txBox="1"/>
          <p:nvPr>
            <p:ph idx="1" type="body"/>
          </p:nvPr>
        </p:nvSpPr>
        <p:spPr>
          <a:xfrm>
            <a:off x="415600" y="1536633"/>
            <a:ext cx="113608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100"/>
              </a:spcBef>
              <a:spcAft>
                <a:spcPts val="21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233" name="Google Shape;233;p41"/>
          <p:cNvSpPr txBox="1"/>
          <p:nvPr>
            <p:ph idx="12" type="sldNum"/>
          </p:nvPr>
        </p:nvSpPr>
        <p:spPr>
          <a:xfrm>
            <a:off x="11296610" y="6217623"/>
            <a:ext cx="731600" cy="5248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04" name="Shape 304"/>
        <p:cNvGrpSpPr/>
        <p:nvPr/>
      </p:nvGrpSpPr>
      <p:grpSpPr>
        <a:xfrm>
          <a:off x="0" y="0"/>
          <a:ext cx="0" cy="0"/>
          <a:chOff x="0" y="0"/>
          <a:chExt cx="0" cy="0"/>
        </a:xfrm>
      </p:grpSpPr>
      <p:sp>
        <p:nvSpPr>
          <p:cNvPr id="305" name="Google Shape;305;p58"/>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p:txBody>
      </p:sp>
      <p:sp>
        <p:nvSpPr>
          <p:cNvPr id="306" name="Google Shape;306;p58"/>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Clr>
                <a:schemeClr val="dk2"/>
              </a:buClr>
              <a:buSzPts val="2400"/>
              <a:buChar char="●"/>
              <a:defRPr sz="2400">
                <a:solidFill>
                  <a:schemeClr val="dk2"/>
                </a:solidFill>
              </a:defRPr>
            </a:lvl1pPr>
            <a:lvl2pPr indent="-349250" lvl="1" marL="914400" rtl="0">
              <a:lnSpc>
                <a:spcPct val="115000"/>
              </a:lnSpc>
              <a:spcBef>
                <a:spcPts val="2100"/>
              </a:spcBef>
              <a:spcAft>
                <a:spcPts val="0"/>
              </a:spcAft>
              <a:buClr>
                <a:schemeClr val="dk2"/>
              </a:buClr>
              <a:buSzPts val="1900"/>
              <a:buChar char="○"/>
              <a:defRPr sz="1900">
                <a:solidFill>
                  <a:schemeClr val="dk2"/>
                </a:solidFill>
              </a:defRPr>
            </a:lvl2pPr>
            <a:lvl3pPr indent="-349250" lvl="2" marL="1371600" rtl="0">
              <a:lnSpc>
                <a:spcPct val="115000"/>
              </a:lnSpc>
              <a:spcBef>
                <a:spcPts val="2100"/>
              </a:spcBef>
              <a:spcAft>
                <a:spcPts val="0"/>
              </a:spcAft>
              <a:buClr>
                <a:schemeClr val="dk2"/>
              </a:buClr>
              <a:buSzPts val="1900"/>
              <a:buChar char="■"/>
              <a:defRPr sz="1900">
                <a:solidFill>
                  <a:schemeClr val="dk2"/>
                </a:solidFill>
              </a:defRPr>
            </a:lvl3pPr>
            <a:lvl4pPr indent="-349250" lvl="3" marL="1828800" rtl="0">
              <a:lnSpc>
                <a:spcPct val="115000"/>
              </a:lnSpc>
              <a:spcBef>
                <a:spcPts val="2100"/>
              </a:spcBef>
              <a:spcAft>
                <a:spcPts val="0"/>
              </a:spcAft>
              <a:buClr>
                <a:schemeClr val="dk2"/>
              </a:buClr>
              <a:buSzPts val="1900"/>
              <a:buChar char="●"/>
              <a:defRPr sz="1900">
                <a:solidFill>
                  <a:schemeClr val="dk2"/>
                </a:solidFill>
              </a:defRPr>
            </a:lvl4pPr>
            <a:lvl5pPr indent="-349250" lvl="4" marL="2286000" rtl="0">
              <a:lnSpc>
                <a:spcPct val="115000"/>
              </a:lnSpc>
              <a:spcBef>
                <a:spcPts val="2100"/>
              </a:spcBef>
              <a:spcAft>
                <a:spcPts val="0"/>
              </a:spcAft>
              <a:buClr>
                <a:schemeClr val="dk2"/>
              </a:buClr>
              <a:buSzPts val="1900"/>
              <a:buChar char="○"/>
              <a:defRPr sz="1900">
                <a:solidFill>
                  <a:schemeClr val="dk2"/>
                </a:solidFill>
              </a:defRPr>
            </a:lvl5pPr>
            <a:lvl6pPr indent="-349250" lvl="5" marL="2743200" rtl="0">
              <a:lnSpc>
                <a:spcPct val="115000"/>
              </a:lnSpc>
              <a:spcBef>
                <a:spcPts val="2100"/>
              </a:spcBef>
              <a:spcAft>
                <a:spcPts val="0"/>
              </a:spcAft>
              <a:buClr>
                <a:schemeClr val="dk2"/>
              </a:buClr>
              <a:buSzPts val="1900"/>
              <a:buChar char="■"/>
              <a:defRPr sz="1900">
                <a:solidFill>
                  <a:schemeClr val="dk2"/>
                </a:solidFill>
              </a:defRPr>
            </a:lvl6pPr>
            <a:lvl7pPr indent="-349250" lvl="6" marL="3200400" rtl="0">
              <a:lnSpc>
                <a:spcPct val="115000"/>
              </a:lnSpc>
              <a:spcBef>
                <a:spcPts val="2100"/>
              </a:spcBef>
              <a:spcAft>
                <a:spcPts val="0"/>
              </a:spcAft>
              <a:buClr>
                <a:schemeClr val="dk2"/>
              </a:buClr>
              <a:buSzPts val="1900"/>
              <a:buChar char="●"/>
              <a:defRPr sz="1900">
                <a:solidFill>
                  <a:schemeClr val="dk2"/>
                </a:solidFill>
              </a:defRPr>
            </a:lvl7pPr>
            <a:lvl8pPr indent="-349250" lvl="7" marL="3657600" rtl="0">
              <a:lnSpc>
                <a:spcPct val="115000"/>
              </a:lnSpc>
              <a:spcBef>
                <a:spcPts val="2100"/>
              </a:spcBef>
              <a:spcAft>
                <a:spcPts val="0"/>
              </a:spcAft>
              <a:buClr>
                <a:schemeClr val="dk2"/>
              </a:buClr>
              <a:buSzPts val="1900"/>
              <a:buChar char="○"/>
              <a:defRPr sz="1900">
                <a:solidFill>
                  <a:schemeClr val="dk2"/>
                </a:solidFill>
              </a:defRPr>
            </a:lvl8pPr>
            <a:lvl9pPr indent="-349250" lvl="8" marL="4114800" rtl="0">
              <a:lnSpc>
                <a:spcPct val="115000"/>
              </a:lnSpc>
              <a:spcBef>
                <a:spcPts val="2100"/>
              </a:spcBef>
              <a:spcAft>
                <a:spcPts val="2100"/>
              </a:spcAft>
              <a:buClr>
                <a:schemeClr val="dk2"/>
              </a:buClr>
              <a:buSzPts val="1900"/>
              <a:buChar char="■"/>
              <a:defRPr sz="1900">
                <a:solidFill>
                  <a:schemeClr val="dk2"/>
                </a:solidFill>
              </a:defRPr>
            </a:lvl9pPr>
          </a:lstStyle>
          <a:p/>
        </p:txBody>
      </p:sp>
      <p:sp>
        <p:nvSpPr>
          <p:cNvPr id="307" name="Google Shape;307;p5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hyperlink" Target="https://bit.ly/TODOSjun22"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edgap.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edgap.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12.png"/><Relationship Id="rId7" Type="http://schemas.openxmlformats.org/officeDocument/2006/relationships/image" Target="../media/image13.jpg"/><Relationship Id="rId8"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hyperlink" Target="https://www.meucontadoronline.com.br/blog/networking-o-que-e-e-como-desenvolver-uma-boa-rede-de-contatos/" TargetMode="External"/><Relationship Id="rId5" Type="http://schemas.openxmlformats.org/officeDocument/2006/relationships/hyperlink" Target="https://creativecommons.org/licenses/by-sa/3.0/" TargetMode="External"/><Relationship Id="rId6" Type="http://schemas.openxmlformats.org/officeDocument/2006/relationships/image" Target="../media/image5.jpg"/><Relationship Id="rId7"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vimeo.com/11201239"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bit.ly/Race_Al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70.png"/><Relationship Id="rId4" Type="http://schemas.openxmlformats.org/officeDocument/2006/relationships/hyperlink" Target="http://www.bit.ly/2ksnLFb"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www.bit.ly/2ksnLFb"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3.png"/><Relationship Id="rId4" Type="http://schemas.openxmlformats.org/officeDocument/2006/relationships/image" Target="../media/image27.png"/><Relationship Id="rId5" Type="http://schemas.openxmlformats.org/officeDocument/2006/relationships/image" Target="../media/image29.png"/><Relationship Id="rId6" Type="http://schemas.openxmlformats.org/officeDocument/2006/relationships/image" Target="../media/image31.png"/><Relationship Id="rId7" Type="http://schemas.openxmlformats.org/officeDocument/2006/relationships/image" Target="../media/image13.jpg"/><Relationship Id="rId8"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1" Type="http://schemas.openxmlformats.org/officeDocument/2006/relationships/hyperlink" Target="https://casel.org/wp-content/uploads/2020/12/CASEL-SEL-Framework-11.2020.pdf" TargetMode="External"/><Relationship Id="rId10" Type="http://schemas.openxmlformats.org/officeDocument/2006/relationships/hyperlink" Target="https://www.insidemathematics.org/common-core-resources/mathematical-practice-standards/social-and-emotional-mathematics-learning" TargetMode="External"/><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22.png"/><Relationship Id="rId4" Type="http://schemas.openxmlformats.org/officeDocument/2006/relationships/image" Target="../media/image30.jpg"/><Relationship Id="rId9" Type="http://schemas.openxmlformats.org/officeDocument/2006/relationships/image" Target="../media/image25.png"/><Relationship Id="rId5" Type="http://schemas.openxmlformats.org/officeDocument/2006/relationships/hyperlink" Target="https://casel.org/" TargetMode="External"/><Relationship Id="rId6" Type="http://schemas.openxmlformats.org/officeDocument/2006/relationships/image" Target="../media/image24.png"/><Relationship Id="rId7" Type="http://schemas.openxmlformats.org/officeDocument/2006/relationships/hyperlink" Target="https://www.aspeninstitute.org/publications/this-time-with-feeling/" TargetMode="External"/><Relationship Id="rId8"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3.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11.png"/><Relationship Id="rId5" Type="http://schemas.openxmlformats.org/officeDocument/2006/relationships/image" Target="../media/image17.png"/><Relationship Id="rId6" Type="http://schemas.openxmlformats.org/officeDocument/2006/relationships/image" Target="../media/image16.png"/><Relationship Id="rId7" Type="http://schemas.openxmlformats.org/officeDocument/2006/relationships/image" Target="../media/image12.png"/><Relationship Id="rId8"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7.jpg"/><Relationship Id="rId4" Type="http://schemas.openxmlformats.org/officeDocument/2006/relationships/image" Target="../media/image32.jpg"/><Relationship Id="rId5" Type="http://schemas.openxmlformats.org/officeDocument/2006/relationships/image" Target="../media/image4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43.jpg"/><Relationship Id="rId4" Type="http://schemas.openxmlformats.org/officeDocument/2006/relationships/hyperlink" Target="https://www.facinghistory.org/books-borrowing/fostering-civil-discourse-how-do-we-talk-about-issues-matter"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3.jpg"/><Relationship Id="rId4" Type="http://schemas.openxmlformats.org/officeDocument/2006/relationships/image" Target="../media/image23.png"/><Relationship Id="rId5" Type="http://schemas.openxmlformats.org/officeDocument/2006/relationships/image" Target="../media/image27.png"/><Relationship Id="rId6" Type="http://schemas.openxmlformats.org/officeDocument/2006/relationships/image" Target="../media/image29.png"/><Relationship Id="rId7" Type="http://schemas.openxmlformats.org/officeDocument/2006/relationships/image" Target="../media/image31.png"/><Relationship Id="rId8"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www.todos-math.org/assets/images/The%20Movement%20to%20Prioritize%20Antiracist%20Mathematics%20final%203.0_v6.pdf" TargetMode="External"/><Relationship Id="rId4" Type="http://schemas.openxmlformats.org/officeDocument/2006/relationships/hyperlink" Target="https://www.todos-math.org/" TargetMode="External"/></Relationships>
</file>

<file path=ppt/slides/_rels/slide34.xml.rels><?xml version="1.0" encoding="UTF-8" standalone="yes"?><Relationships xmlns="http://schemas.openxmlformats.org/package/2006/relationships"><Relationship Id="rId10" Type="http://schemas.openxmlformats.org/officeDocument/2006/relationships/image" Target="../media/image42.png"/><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40.png"/><Relationship Id="rId5" Type="http://schemas.openxmlformats.org/officeDocument/2006/relationships/image" Target="../media/image44.png"/><Relationship Id="rId6" Type="http://schemas.openxmlformats.org/officeDocument/2006/relationships/image" Target="../media/image38.png"/><Relationship Id="rId7" Type="http://schemas.openxmlformats.org/officeDocument/2006/relationships/image" Target="../media/image46.png"/><Relationship Id="rId8" Type="http://schemas.openxmlformats.org/officeDocument/2006/relationships/image" Target="../media/image4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5.xml"/><Relationship Id="rId3" Type="http://schemas.openxmlformats.org/officeDocument/2006/relationships/image" Target="../media/image39.png"/></Relationships>
</file>

<file path=ppt/slides/_rels/slide36.xml.rels><?xml version="1.0" encoding="UTF-8" standalone="yes"?><Relationships xmlns="http://schemas.openxmlformats.org/package/2006/relationships"><Relationship Id="rId11" Type="http://schemas.openxmlformats.org/officeDocument/2006/relationships/image" Target="../media/image50.jpg"/><Relationship Id="rId10" Type="http://schemas.openxmlformats.org/officeDocument/2006/relationships/image" Target="../media/image56.png"/><Relationship Id="rId12" Type="http://schemas.openxmlformats.org/officeDocument/2006/relationships/image" Target="../media/image57.jpg"/><Relationship Id="rId1" Type="http://schemas.openxmlformats.org/officeDocument/2006/relationships/slideLayout" Target="../slideLayouts/slideLayout32.xml"/><Relationship Id="rId2" Type="http://schemas.openxmlformats.org/officeDocument/2006/relationships/notesSlide" Target="../notesSlides/notesSlide36.xml"/><Relationship Id="rId3" Type="http://schemas.openxmlformats.org/officeDocument/2006/relationships/image" Target="../media/image39.png"/><Relationship Id="rId4" Type="http://schemas.openxmlformats.org/officeDocument/2006/relationships/image" Target="../media/image47.png"/><Relationship Id="rId9" Type="http://schemas.openxmlformats.org/officeDocument/2006/relationships/image" Target="../media/image49.png"/><Relationship Id="rId5" Type="http://schemas.openxmlformats.org/officeDocument/2006/relationships/image" Target="../media/image52.png"/><Relationship Id="rId6" Type="http://schemas.openxmlformats.org/officeDocument/2006/relationships/image" Target="../media/image48.png"/><Relationship Id="rId7" Type="http://schemas.openxmlformats.org/officeDocument/2006/relationships/image" Target="../media/image51.png"/><Relationship Id="rId8" Type="http://schemas.openxmlformats.org/officeDocument/2006/relationships/image" Target="../media/image55.png"/></Relationships>
</file>

<file path=ppt/slides/_rels/slide37.xml.rels><?xml version="1.0" encoding="UTF-8" standalone="yes"?><Relationships xmlns="http://schemas.openxmlformats.org/package/2006/relationships"><Relationship Id="rId11" Type="http://schemas.openxmlformats.org/officeDocument/2006/relationships/hyperlink" Target="http://bbamath.org/wp-content/uploads/2017/11/BBA-Social-Justice-Position-Paper_Final.pdf" TargetMode="External"/><Relationship Id="rId10" Type="http://schemas.openxmlformats.org/officeDocument/2006/relationships/hyperlink" Target="https://www.todos-math.org/statements" TargetMode="External"/><Relationship Id="rId13" Type="http://schemas.openxmlformats.org/officeDocument/2006/relationships/image" Target="../media/image69.png"/><Relationship Id="rId12" Type="http://schemas.openxmlformats.org/officeDocument/2006/relationships/image" Target="../media/image66.png"/><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60.png"/><Relationship Id="rId4" Type="http://schemas.openxmlformats.org/officeDocument/2006/relationships/image" Target="../media/image53.png"/><Relationship Id="rId9" Type="http://schemas.openxmlformats.org/officeDocument/2006/relationships/hyperlink" Target="https://www.mathedleadership.org/docs/resources/positionpapers/NCSMPositionPaper16.pdf" TargetMode="External"/><Relationship Id="rId5" Type="http://schemas.openxmlformats.org/officeDocument/2006/relationships/image" Target="../media/image59.png"/><Relationship Id="rId6" Type="http://schemas.openxmlformats.org/officeDocument/2006/relationships/image" Target="../media/image61.png"/><Relationship Id="rId7" Type="http://schemas.openxmlformats.org/officeDocument/2006/relationships/image" Target="../media/image58.png"/><Relationship Id="rId8" Type="http://schemas.openxmlformats.org/officeDocument/2006/relationships/image" Target="../media/image6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67.png"/><Relationship Id="rId4" Type="http://schemas.openxmlformats.org/officeDocument/2006/relationships/hyperlink" Target="https://padlet.com/rqb3e/sjmathresource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9.xml"/><Relationship Id="rId3" Type="http://schemas.openxmlformats.org/officeDocument/2006/relationships/image" Target="../media/image68.png"/><Relationship Id="rId4" Type="http://schemas.openxmlformats.org/officeDocument/2006/relationships/image" Target="../media/image65.png"/><Relationship Id="rId5" Type="http://schemas.openxmlformats.org/officeDocument/2006/relationships/hyperlink" Target="https://www.tolerance.org/sites/default/files/2017-06/TT_Social_Justice_Standards_0.pdf" TargetMode="External"/><Relationship Id="rId6" Type="http://schemas.openxmlformats.org/officeDocument/2006/relationships/image" Target="../media/image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1.xml"/><Relationship Id="rId3" Type="http://schemas.openxmlformats.org/officeDocument/2006/relationships/image" Target="../media/image6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2.xml"/><Relationship Id="rId3" Type="http://schemas.openxmlformats.org/officeDocument/2006/relationships/image" Target="../media/image6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 Id="rId3" Type="http://schemas.openxmlformats.org/officeDocument/2006/relationships/image" Target="../media/image14.jpg"/><Relationship Id="rId4" Type="http://schemas.openxmlformats.org/officeDocument/2006/relationships/hyperlink" Target="https://bit.ly/TODOSjun2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bbamath.org/wp-content/uploads/2017/11/BBA-Social-Justice-Position-Paper_Final.pdf" TargetMode="External"/><Relationship Id="rId4" Type="http://schemas.openxmlformats.org/officeDocument/2006/relationships/image" Target="../media/image6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21.png"/><Relationship Id="rId5"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70"/>
          <p:cNvSpPr txBox="1"/>
          <p:nvPr>
            <p:ph type="ctrTitle"/>
          </p:nvPr>
        </p:nvSpPr>
        <p:spPr>
          <a:xfrm>
            <a:off x="5333433" y="1402933"/>
            <a:ext cx="6507300" cy="2221500"/>
          </a:xfrm>
          <a:prstGeom prst="rect">
            <a:avLst/>
          </a:prstGeom>
          <a:noFill/>
          <a:ln>
            <a:noFill/>
          </a:ln>
        </p:spPr>
        <p:txBody>
          <a:bodyPr anchorCtr="0" anchor="b" bIns="121900" lIns="121900" spcFirstLastPara="1" rIns="121900" wrap="square" tIns="121900">
            <a:noAutofit/>
          </a:bodyPr>
          <a:lstStyle/>
          <a:p>
            <a:pPr indent="0" lvl="0" marL="0" marR="0" rtl="0" algn="ctr">
              <a:lnSpc>
                <a:spcPct val="90000"/>
              </a:lnSpc>
              <a:spcBef>
                <a:spcPts val="0"/>
              </a:spcBef>
              <a:spcAft>
                <a:spcPts val="0"/>
              </a:spcAft>
              <a:buClr>
                <a:schemeClr val="dk1"/>
              </a:buClr>
              <a:buSzPts val="1100"/>
              <a:buFont typeface="Arial"/>
              <a:buNone/>
            </a:pPr>
            <a:r>
              <a:rPr lang="en-US" sz="3600">
                <a:solidFill>
                  <a:srgbClr val="000000"/>
                </a:solidFill>
              </a:rPr>
              <a:t>High School Mathematics Lesson to Explore, Understand, and Respond to Social Injustice</a:t>
            </a:r>
            <a:endParaRPr sz="3600">
              <a:solidFill>
                <a:srgbClr val="000000"/>
              </a:solidFill>
            </a:endParaRPr>
          </a:p>
        </p:txBody>
      </p:sp>
      <p:pic>
        <p:nvPicPr>
          <p:cNvPr id="354" name="Google Shape;354;p70"/>
          <p:cNvPicPr preferRelativeResize="0"/>
          <p:nvPr/>
        </p:nvPicPr>
        <p:blipFill rotWithShape="1">
          <a:blip r:embed="rId3">
            <a:alphaModFix/>
          </a:blip>
          <a:srcRect b="0" l="0" r="0" t="0"/>
          <a:stretch/>
        </p:blipFill>
        <p:spPr>
          <a:xfrm>
            <a:off x="405735" y="424335"/>
            <a:ext cx="4568700" cy="4568700"/>
          </a:xfrm>
          <a:prstGeom prst="rect">
            <a:avLst/>
          </a:prstGeom>
          <a:noFill/>
          <a:ln>
            <a:noFill/>
          </a:ln>
        </p:spPr>
      </p:pic>
      <p:sp>
        <p:nvSpPr>
          <p:cNvPr id="355" name="Google Shape;355;p70"/>
          <p:cNvSpPr txBox="1"/>
          <p:nvPr/>
        </p:nvSpPr>
        <p:spPr>
          <a:xfrm>
            <a:off x="5615500" y="4470725"/>
            <a:ext cx="6225300" cy="8757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700"/>
              <a:buFont typeface="Arial"/>
              <a:buNone/>
            </a:pPr>
            <a:r>
              <a:rPr i="0" lang="en-US" sz="2400" u="none" cap="none" strike="noStrike">
                <a:solidFill>
                  <a:srgbClr val="666666"/>
                </a:solidFill>
                <a:latin typeface="Calibri"/>
                <a:ea typeface="Calibri"/>
                <a:cs typeface="Calibri"/>
                <a:sym typeface="Calibri"/>
              </a:rPr>
              <a:t>Twitter: </a:t>
            </a:r>
            <a:r>
              <a:rPr i="0" lang="en-US" sz="2400" u="none" cap="none" strike="noStrike">
                <a:solidFill>
                  <a:srgbClr val="3591A6"/>
                </a:solidFill>
                <a:latin typeface="Calibri"/>
                <a:ea typeface="Calibri"/>
                <a:cs typeface="Calibri"/>
                <a:sym typeface="Calibri"/>
              </a:rPr>
              <a:t>@SJMathematics</a:t>
            </a:r>
            <a:endParaRPr i="0" sz="2400" u="none" cap="none" strike="noStrike">
              <a:solidFill>
                <a:srgbClr val="3591A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700"/>
              <a:buFont typeface="Arial"/>
              <a:buNone/>
            </a:pPr>
            <a:r>
              <a:rPr lang="en-US" sz="2400">
                <a:solidFill>
                  <a:srgbClr val="666666"/>
                </a:solidFill>
                <a:latin typeface="Calibri"/>
                <a:ea typeface="Calibri"/>
                <a:cs typeface="Calibri"/>
                <a:sym typeface="Calibri"/>
              </a:rPr>
              <a:t>Facebook: </a:t>
            </a:r>
            <a:r>
              <a:rPr lang="en-US" sz="2400">
                <a:solidFill>
                  <a:srgbClr val="3591A6"/>
                </a:solidFill>
                <a:latin typeface="Calibri"/>
                <a:ea typeface="Calibri"/>
                <a:cs typeface="Calibri"/>
                <a:sym typeface="Calibri"/>
              </a:rPr>
              <a:t>HS Math Lessons to Explore Injustice</a:t>
            </a:r>
            <a:endParaRPr sz="2400">
              <a:solidFill>
                <a:srgbClr val="3591A6"/>
              </a:solidFill>
              <a:latin typeface="Calibri"/>
              <a:ea typeface="Calibri"/>
              <a:cs typeface="Calibri"/>
              <a:sym typeface="Calibri"/>
            </a:endParaRPr>
          </a:p>
        </p:txBody>
      </p:sp>
      <p:sp>
        <p:nvSpPr>
          <p:cNvPr id="356" name="Google Shape;356;p70"/>
          <p:cNvSpPr txBox="1"/>
          <p:nvPr>
            <p:ph idx="1" type="subTitle"/>
          </p:nvPr>
        </p:nvSpPr>
        <p:spPr>
          <a:xfrm>
            <a:off x="6415374" y="3776825"/>
            <a:ext cx="4343400" cy="693900"/>
          </a:xfrm>
          <a:prstGeom prst="rect">
            <a:avLst/>
          </a:prstGeom>
          <a:noFill/>
          <a:ln>
            <a:noFill/>
          </a:ln>
        </p:spPr>
        <p:txBody>
          <a:bodyPr anchorCtr="0" anchor="t" bIns="45700" lIns="91400" spcFirstLastPara="1" rIns="91400" wrap="square" tIns="45700">
            <a:noAutofit/>
          </a:bodyPr>
          <a:lstStyle/>
          <a:p>
            <a:pPr indent="0" lvl="0" marL="0" marR="0" rtl="0" algn="ctr">
              <a:lnSpc>
                <a:spcPct val="100000"/>
              </a:lnSpc>
              <a:spcBef>
                <a:spcPts val="0"/>
              </a:spcBef>
              <a:spcAft>
                <a:spcPts val="0"/>
              </a:spcAft>
              <a:buClr>
                <a:schemeClr val="dk1"/>
              </a:buClr>
              <a:buSzPts val="3200"/>
              <a:buFont typeface="Arial"/>
              <a:buNone/>
            </a:pPr>
            <a:r>
              <a:rPr i="0" lang="en-US" sz="2800">
                <a:solidFill>
                  <a:srgbClr val="674EA7"/>
                </a:solidFill>
              </a:rPr>
              <a:t>June</a:t>
            </a:r>
            <a:r>
              <a:rPr i="0" lang="en-US" sz="2800" u="none" cap="none" strike="noStrike">
                <a:solidFill>
                  <a:srgbClr val="674EA7"/>
                </a:solidFill>
              </a:rPr>
              <a:t> </a:t>
            </a:r>
            <a:r>
              <a:rPr i="0" lang="en-US" sz="2800">
                <a:solidFill>
                  <a:srgbClr val="674EA7"/>
                </a:solidFill>
              </a:rPr>
              <a:t>22</a:t>
            </a:r>
            <a:r>
              <a:rPr i="0" lang="en-US" sz="2800" u="none" cap="none" strike="noStrike">
                <a:solidFill>
                  <a:srgbClr val="674EA7"/>
                </a:solidFill>
              </a:rPr>
              <a:t>, 2021</a:t>
            </a:r>
            <a:endParaRPr i="0" sz="2800" u="none" cap="none" strike="noStrike">
              <a:solidFill>
                <a:srgbClr val="674EA7"/>
              </a:solidFill>
            </a:endParaRPr>
          </a:p>
        </p:txBody>
      </p:sp>
      <p:sp>
        <p:nvSpPr>
          <p:cNvPr id="357" name="Google Shape;357;p70"/>
          <p:cNvSpPr txBox="1"/>
          <p:nvPr/>
        </p:nvSpPr>
        <p:spPr>
          <a:xfrm>
            <a:off x="9459833" y="226000"/>
            <a:ext cx="2500800" cy="831000"/>
          </a:xfrm>
          <a:prstGeom prst="rect">
            <a:avLst/>
          </a:prstGeom>
          <a:solidFill>
            <a:srgbClr val="F1C232">
              <a:alpha val="8380"/>
            </a:srgbClr>
          </a:solidFill>
          <a:ln cap="flat" cmpd="sng" w="19050">
            <a:solidFill>
              <a:srgbClr val="F1C232"/>
            </a:solidFill>
            <a:prstDash val="solid"/>
            <a:round/>
            <a:headEnd len="sm" w="sm" type="none"/>
            <a:tailEnd len="sm" w="sm" type="none"/>
          </a:ln>
        </p:spPr>
        <p:txBody>
          <a:bodyPr anchorCtr="0" anchor="t" bIns="121900" lIns="121900" spcFirstLastPara="1" rIns="121900" wrap="square" tIns="121900">
            <a:spAutoFit/>
          </a:bodyPr>
          <a:lstStyle/>
          <a:p>
            <a:pPr indent="0" lvl="0" marL="0" rtl="0" algn="ctr">
              <a:spcBef>
                <a:spcPts val="0"/>
              </a:spcBef>
              <a:spcAft>
                <a:spcPts val="0"/>
              </a:spcAft>
              <a:buNone/>
            </a:pPr>
            <a:r>
              <a:rPr lang="en-US" sz="1900">
                <a:latin typeface="Calibri"/>
                <a:ea typeface="Calibri"/>
                <a:cs typeface="Calibri"/>
                <a:sym typeface="Calibri"/>
              </a:rPr>
              <a:t>slides available</a:t>
            </a:r>
            <a:endParaRPr sz="1900">
              <a:latin typeface="Calibri"/>
              <a:ea typeface="Calibri"/>
              <a:cs typeface="Calibri"/>
              <a:sym typeface="Calibri"/>
            </a:endParaRPr>
          </a:p>
          <a:p>
            <a:pPr indent="0" lvl="0" marL="0" rtl="0" algn="ctr">
              <a:spcBef>
                <a:spcPts val="0"/>
              </a:spcBef>
              <a:spcAft>
                <a:spcPts val="0"/>
              </a:spcAft>
              <a:buNone/>
            </a:pPr>
            <a:r>
              <a:rPr lang="en-US" sz="1900" u="sng">
                <a:solidFill>
                  <a:srgbClr val="674EA7"/>
                </a:solidFill>
                <a:latin typeface="Calibri"/>
                <a:ea typeface="Calibri"/>
                <a:cs typeface="Calibri"/>
                <a:sym typeface="Calibri"/>
                <a:hlinkClick r:id="rId4">
                  <a:extLst>
                    <a:ext uri="{A12FA001-AC4F-418D-AE19-62706E023703}">
                      <ahyp:hlinkClr val="tx"/>
                    </a:ext>
                  </a:extLst>
                </a:hlinkClick>
              </a:rPr>
              <a:t>bit.ly/TODOSjune22</a:t>
            </a:r>
            <a:r>
              <a:rPr lang="en-US" sz="1900">
                <a:solidFill>
                  <a:srgbClr val="674EA7"/>
                </a:solidFill>
                <a:latin typeface="Calibri"/>
                <a:ea typeface="Calibri"/>
                <a:cs typeface="Calibri"/>
                <a:sym typeface="Calibri"/>
              </a:rPr>
              <a:t> </a:t>
            </a:r>
            <a:endParaRPr sz="1900">
              <a:solidFill>
                <a:srgbClr val="674EA7"/>
              </a:solidFill>
              <a:latin typeface="Calibri"/>
              <a:ea typeface="Calibri"/>
              <a:cs typeface="Calibri"/>
              <a:sym typeface="Calibri"/>
            </a:endParaRPr>
          </a:p>
        </p:txBody>
      </p:sp>
      <p:sp>
        <p:nvSpPr>
          <p:cNvPr id="358" name="Google Shape;358;p70"/>
          <p:cNvSpPr txBox="1"/>
          <p:nvPr/>
        </p:nvSpPr>
        <p:spPr>
          <a:xfrm>
            <a:off x="1819800" y="5875325"/>
            <a:ext cx="8552400" cy="82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20"/>
              <a:buFont typeface="Arial"/>
              <a:buNone/>
            </a:pPr>
            <a:r>
              <a:rPr i="0" lang="en-US" sz="2400" u="none" cap="none" strike="noStrike">
                <a:solidFill>
                  <a:srgbClr val="674EA7"/>
                </a:solidFill>
                <a:latin typeface="Calibri"/>
                <a:ea typeface="Calibri"/>
                <a:cs typeface="Calibri"/>
                <a:sym typeface="Calibri"/>
              </a:rPr>
              <a:t>John</a:t>
            </a:r>
            <a:r>
              <a:rPr i="0" lang="en-US" sz="2400" u="none" cap="none" strike="noStrike">
                <a:solidFill>
                  <a:srgbClr val="674EA7"/>
                </a:solidFill>
                <a:latin typeface="Calibri"/>
                <a:ea typeface="Calibri"/>
                <a:cs typeface="Calibri"/>
                <a:sym typeface="Calibri"/>
              </a:rPr>
              <a:t> W. Staley</a:t>
            </a:r>
            <a:r>
              <a:rPr lang="en-US" sz="2400">
                <a:solidFill>
                  <a:srgbClr val="674EA7"/>
                </a:solidFill>
                <a:latin typeface="Calibri"/>
                <a:ea typeface="Calibri"/>
                <a:cs typeface="Calibri"/>
                <a:sym typeface="Calibri"/>
              </a:rPr>
              <a:t>	</a:t>
            </a:r>
            <a:r>
              <a:rPr i="0" lang="en-US" sz="2400" u="none" cap="none" strike="noStrike">
                <a:solidFill>
                  <a:srgbClr val="434343"/>
                </a:solidFill>
                <a:latin typeface="Calibri"/>
                <a:ea typeface="Calibri"/>
                <a:cs typeface="Calibri"/>
                <a:sym typeface="Calibri"/>
              </a:rPr>
              <a:t>	  </a:t>
            </a:r>
            <a:r>
              <a:rPr i="0" lang="en-US" sz="2400" u="none" cap="none" strike="noStrike">
                <a:solidFill>
                  <a:srgbClr val="666666"/>
                </a:solidFill>
                <a:latin typeface="Calibri"/>
                <a:ea typeface="Calibri"/>
                <a:cs typeface="Calibri"/>
                <a:sym typeface="Calibri"/>
              </a:rPr>
              <a:t>@jstaley0</a:t>
            </a:r>
            <a:r>
              <a:rPr i="0" lang="en-US" sz="2400" u="none" cap="none" strike="noStrike">
                <a:solidFill>
                  <a:srgbClr val="666666"/>
                </a:solidFill>
                <a:latin typeface="Calibri"/>
                <a:ea typeface="Calibri"/>
                <a:cs typeface="Calibri"/>
                <a:sym typeface="Calibri"/>
              </a:rPr>
              <a:t>6</a:t>
            </a:r>
            <a:r>
              <a:rPr lang="en-US" sz="2400">
                <a:solidFill>
                  <a:srgbClr val="666666"/>
                </a:solidFill>
                <a:latin typeface="Calibri"/>
                <a:ea typeface="Calibri"/>
                <a:cs typeface="Calibri"/>
                <a:sym typeface="Calibri"/>
              </a:rPr>
              <a:t>		</a:t>
            </a:r>
            <a:r>
              <a:rPr lang="en-US" sz="2400">
                <a:solidFill>
                  <a:srgbClr val="585858"/>
                </a:solidFill>
                <a:latin typeface="Calibri"/>
                <a:ea typeface="Calibri"/>
                <a:cs typeface="Calibri"/>
                <a:sym typeface="Calibri"/>
              </a:rPr>
              <a:t>johnstaley64@gmail.com</a:t>
            </a:r>
            <a:endParaRPr i="0" sz="2400" u="none" cap="none" strike="noStrike">
              <a:solidFill>
                <a:srgbClr val="58585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20"/>
              <a:buFont typeface="Arial"/>
              <a:buNone/>
            </a:pPr>
            <a:r>
              <a:rPr i="0" lang="en-US" sz="2400" u="none" cap="none" strike="noStrike">
                <a:solidFill>
                  <a:srgbClr val="674EA7"/>
                </a:solidFill>
                <a:latin typeface="Calibri"/>
                <a:ea typeface="Calibri"/>
                <a:cs typeface="Calibri"/>
                <a:sym typeface="Calibri"/>
              </a:rPr>
              <a:t>Brian R. Lawler</a:t>
            </a:r>
            <a:r>
              <a:rPr i="0" lang="en-US" sz="2400" u="none" cap="none" strike="noStrike">
                <a:solidFill>
                  <a:srgbClr val="434343"/>
                </a:solidFill>
                <a:latin typeface="Calibri"/>
                <a:ea typeface="Calibri"/>
                <a:cs typeface="Calibri"/>
                <a:sym typeface="Calibri"/>
              </a:rPr>
              <a:t>	  </a:t>
            </a:r>
            <a:r>
              <a:rPr i="0" lang="en-US" sz="2400" u="none" cap="none" strike="noStrike">
                <a:solidFill>
                  <a:srgbClr val="666666"/>
                </a:solidFill>
                <a:latin typeface="Calibri"/>
                <a:ea typeface="Calibri"/>
                <a:cs typeface="Calibri"/>
                <a:sym typeface="Calibri"/>
              </a:rPr>
              <a:t>@blaw0013</a:t>
            </a:r>
            <a:r>
              <a:rPr lang="en-US" sz="2400">
                <a:solidFill>
                  <a:srgbClr val="666666"/>
                </a:solidFill>
                <a:latin typeface="Calibri"/>
                <a:ea typeface="Calibri"/>
                <a:cs typeface="Calibri"/>
                <a:sym typeface="Calibri"/>
              </a:rPr>
              <a:t>		</a:t>
            </a:r>
            <a:r>
              <a:rPr lang="en-US" sz="2400" u="none">
                <a:solidFill>
                  <a:srgbClr val="585858"/>
                </a:solidFill>
                <a:latin typeface="Calibri"/>
                <a:ea typeface="Calibri"/>
                <a:cs typeface="Calibri"/>
                <a:sym typeface="Calibri"/>
              </a:rPr>
              <a:t>b</a:t>
            </a:r>
            <a:r>
              <a:rPr lang="en-US" sz="2400" u="none">
                <a:solidFill>
                  <a:srgbClr val="585858"/>
                </a:solidFill>
                <a:latin typeface="Calibri"/>
                <a:ea typeface="Calibri"/>
                <a:cs typeface="Calibri"/>
                <a:sym typeface="Calibri"/>
              </a:rPr>
              <a:t>rian.lawler@kennesaw.edu</a:t>
            </a:r>
            <a:endParaRPr i="0" sz="2400" u="none" cap="none" strike="noStrike">
              <a:solidFill>
                <a:srgbClr val="58585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20"/>
              <a:buFont typeface="Arial"/>
              <a:buNone/>
            </a:pPr>
            <a:r>
              <a:rPr lang="en-US" sz="2400">
                <a:solidFill>
                  <a:srgbClr val="434343"/>
                </a:solidFill>
                <a:latin typeface="Calibri"/>
                <a:ea typeface="Calibri"/>
                <a:cs typeface="Calibri"/>
                <a:sym typeface="Calibri"/>
              </a:rPr>
              <a:t> </a:t>
            </a:r>
            <a:endParaRPr i="0" sz="2400" u="none" cap="none" strike="noStrike">
              <a:solidFill>
                <a:srgbClr val="3591A6"/>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CCCCCC"/>
            </a:gs>
          </a:gsLst>
          <a:path path="circle">
            <a:fillToRect b="50%" l="50%" r="50%" t="50%"/>
          </a:path>
          <a:tileRect/>
        </a:gradFill>
      </p:bgPr>
    </p:bg>
    <p:spTree>
      <p:nvGrpSpPr>
        <p:cNvPr id="441" name="Shape 441"/>
        <p:cNvGrpSpPr/>
        <p:nvPr/>
      </p:nvGrpSpPr>
      <p:grpSpPr>
        <a:xfrm>
          <a:off x="0" y="0"/>
          <a:ext cx="0" cy="0"/>
          <a:chOff x="0" y="0"/>
          <a:chExt cx="0" cy="0"/>
        </a:xfrm>
      </p:grpSpPr>
      <p:sp>
        <p:nvSpPr>
          <p:cNvPr id="442" name="Google Shape;442;p79"/>
          <p:cNvSpPr txBox="1"/>
          <p:nvPr>
            <p:ph type="title"/>
          </p:nvPr>
        </p:nvSpPr>
        <p:spPr>
          <a:xfrm>
            <a:off x="2428875" y="2176825"/>
            <a:ext cx="6972300" cy="18471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US" sz="6000">
                <a:latin typeface="Calibri"/>
                <a:ea typeface="Calibri"/>
                <a:cs typeface="Calibri"/>
                <a:sym typeface="Calibri"/>
              </a:rPr>
              <a:t>Do Postal Codes </a:t>
            </a:r>
            <a:endParaRPr sz="6000">
              <a:latin typeface="Calibri"/>
              <a:ea typeface="Calibri"/>
              <a:cs typeface="Calibri"/>
              <a:sym typeface="Calibri"/>
            </a:endParaRPr>
          </a:p>
          <a:p>
            <a:pPr indent="0" lvl="0" marL="0" rtl="0" algn="ctr">
              <a:spcBef>
                <a:spcPts val="0"/>
              </a:spcBef>
              <a:spcAft>
                <a:spcPts val="0"/>
              </a:spcAft>
              <a:buNone/>
            </a:pPr>
            <a:r>
              <a:rPr lang="en-US" sz="6000">
                <a:latin typeface="Calibri"/>
                <a:ea typeface="Calibri"/>
                <a:cs typeface="Calibri"/>
                <a:sym typeface="Calibri"/>
              </a:rPr>
              <a:t>Predict Test Scores?</a:t>
            </a:r>
            <a:endParaRPr sz="60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CCCCCC"/>
            </a:gs>
          </a:gsLst>
          <a:path path="circle">
            <a:fillToRect b="50%" l="50%" r="50%" t="50%"/>
          </a:path>
          <a:tileRect/>
        </a:gradFill>
      </p:bgPr>
    </p:bg>
    <p:spTree>
      <p:nvGrpSpPr>
        <p:cNvPr id="447" name="Shape 447"/>
        <p:cNvGrpSpPr/>
        <p:nvPr/>
      </p:nvGrpSpPr>
      <p:grpSpPr>
        <a:xfrm>
          <a:off x="0" y="0"/>
          <a:ext cx="0" cy="0"/>
          <a:chOff x="0" y="0"/>
          <a:chExt cx="0" cy="0"/>
        </a:xfrm>
      </p:grpSpPr>
      <p:sp>
        <p:nvSpPr>
          <p:cNvPr id="448" name="Google Shape;448;p80"/>
          <p:cNvSpPr txBox="1"/>
          <p:nvPr>
            <p:ph type="title"/>
          </p:nvPr>
        </p:nvSpPr>
        <p:spPr>
          <a:xfrm>
            <a:off x="415600" y="593367"/>
            <a:ext cx="113607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4000">
                <a:solidFill>
                  <a:srgbClr val="674EA7"/>
                </a:solidFill>
                <a:latin typeface="Calibri"/>
                <a:ea typeface="Calibri"/>
                <a:cs typeface="Calibri"/>
                <a:sym typeface="Calibri"/>
              </a:rPr>
              <a:t>Do Postal Codes Predict Test Scores?</a:t>
            </a:r>
            <a:endParaRPr sz="4000">
              <a:solidFill>
                <a:srgbClr val="674EA7"/>
              </a:solidFill>
              <a:latin typeface="Calibri"/>
              <a:ea typeface="Calibri"/>
              <a:cs typeface="Calibri"/>
              <a:sym typeface="Calibri"/>
            </a:endParaRPr>
          </a:p>
        </p:txBody>
      </p:sp>
      <p:sp>
        <p:nvSpPr>
          <p:cNvPr id="449" name="Google Shape;449;p80"/>
          <p:cNvSpPr txBox="1"/>
          <p:nvPr>
            <p:ph idx="1" type="body"/>
          </p:nvPr>
        </p:nvSpPr>
        <p:spPr>
          <a:xfrm>
            <a:off x="415600" y="1536627"/>
            <a:ext cx="11360700" cy="329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If we took all the high school students in the whole city, do you think people who carry a </a:t>
            </a:r>
            <a:r>
              <a:rPr lang="en-US" sz="2400">
                <a:latin typeface="Calibri"/>
                <a:ea typeface="Calibri"/>
                <a:cs typeface="Calibri"/>
                <a:sym typeface="Calibri"/>
              </a:rPr>
              <a:t>shoulder bag </a:t>
            </a:r>
            <a:r>
              <a:rPr lang="en-US" sz="2400">
                <a:latin typeface="Calibri"/>
                <a:ea typeface="Calibri"/>
                <a:cs typeface="Calibri"/>
                <a:sym typeface="Calibri"/>
              </a:rPr>
              <a:t>would have higher SAT scores than people who carry a </a:t>
            </a:r>
            <a:r>
              <a:rPr lang="en-US" sz="2400">
                <a:latin typeface="Calibri"/>
                <a:ea typeface="Calibri"/>
                <a:cs typeface="Calibri"/>
                <a:sym typeface="Calibri"/>
              </a:rPr>
              <a:t>backpack?</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How about people born outside our state compared to inside?</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b="1" i="0" lang="en-US" sz="2400">
                <a:solidFill>
                  <a:srgbClr val="31859B"/>
                </a:solidFill>
                <a:latin typeface="Calibri"/>
                <a:ea typeface="Calibri"/>
                <a:cs typeface="Calibri"/>
                <a:sym typeface="Calibri"/>
              </a:rPr>
              <a:t>We assume intellectual ability is equally distributed across any subgroup of people.</a:t>
            </a:r>
            <a:endParaRPr b="1" i="0" sz="2400">
              <a:solidFill>
                <a:srgbClr val="31859B"/>
              </a:solidFill>
              <a:latin typeface="Calibri"/>
              <a:ea typeface="Calibri"/>
              <a:cs typeface="Calibri"/>
              <a:sym typeface="Calibri"/>
            </a:endParaRPr>
          </a:p>
          <a:p>
            <a:pPr indent="0" lvl="0" marL="0" rtl="0" algn="ctr">
              <a:spcBef>
                <a:spcPts val="0"/>
              </a:spcBef>
              <a:spcAft>
                <a:spcPts val="0"/>
              </a:spcAft>
              <a:buNone/>
            </a:pPr>
            <a:r>
              <a:t/>
            </a:r>
            <a:endParaRPr b="1" i="0" sz="2400">
              <a:solidFill>
                <a:srgbClr val="31859B"/>
              </a:solidFill>
              <a:latin typeface="Calibri"/>
              <a:ea typeface="Calibri"/>
              <a:cs typeface="Calibri"/>
              <a:sym typeface="Calibri"/>
            </a:endParaRPr>
          </a:p>
          <a:p>
            <a:pPr indent="0" lvl="0" marL="0" rtl="0" algn="ctr">
              <a:spcBef>
                <a:spcPts val="0"/>
              </a:spcBef>
              <a:spcAft>
                <a:spcPts val="0"/>
              </a:spcAft>
              <a:buNone/>
            </a:pPr>
            <a:r>
              <a:t/>
            </a:r>
            <a:endParaRPr b="1" i="0" sz="2400">
              <a:solidFill>
                <a:srgbClr val="31859B"/>
              </a:solidFill>
              <a:latin typeface="Calibri"/>
              <a:ea typeface="Calibri"/>
              <a:cs typeface="Calibri"/>
              <a:sym typeface="Calibri"/>
            </a:endParaRPr>
          </a:p>
        </p:txBody>
      </p:sp>
      <p:sp>
        <p:nvSpPr>
          <p:cNvPr id="450" name="Google Shape;450;p80"/>
          <p:cNvSpPr txBox="1"/>
          <p:nvPr/>
        </p:nvSpPr>
        <p:spPr>
          <a:xfrm>
            <a:off x="3786850" y="5422150"/>
            <a:ext cx="4618200" cy="738900"/>
          </a:xfrm>
          <a:prstGeom prst="rect">
            <a:avLst/>
          </a:prstGeom>
          <a:solidFill>
            <a:srgbClr val="FFF2CC"/>
          </a:solidFill>
          <a:ln cap="flat" cmpd="sng" w="57150">
            <a:solidFill>
              <a:srgbClr val="F1C232"/>
            </a:solidFill>
            <a:prstDash val="solid"/>
            <a:round/>
            <a:headEnd len="sm" w="sm" type="none"/>
            <a:tailEnd len="sm" w="sm" type="none"/>
          </a:ln>
        </p:spPr>
        <p:txBody>
          <a:bodyPr anchorCtr="0" anchor="t" bIns="91425" lIns="0" spcFirstLastPara="1" rIns="0" wrap="square" tIns="91425">
            <a:spAutoFit/>
          </a:bodyPr>
          <a:lstStyle/>
          <a:p>
            <a:pPr indent="-28575" lvl="0" marL="57150" marR="0" rtl="0" algn="ctr">
              <a:spcBef>
                <a:spcPts val="0"/>
              </a:spcBef>
              <a:spcAft>
                <a:spcPts val="0"/>
              </a:spcAft>
              <a:buNone/>
            </a:pPr>
            <a:r>
              <a:rPr lang="en-US" sz="3600" u="sng">
                <a:solidFill>
                  <a:srgbClr val="351C75"/>
                </a:solidFill>
                <a:latin typeface="Calibri"/>
                <a:ea typeface="Calibri"/>
                <a:cs typeface="Calibri"/>
                <a:sym typeface="Calibri"/>
                <a:hlinkClick r:id="rId3">
                  <a:extLst>
                    <a:ext uri="{A12FA001-AC4F-418D-AE19-62706E023703}">
                      <ahyp:hlinkClr val="tx"/>
                    </a:ext>
                  </a:extLst>
                </a:hlinkClick>
              </a:rPr>
              <a:t>EdGap.org</a:t>
            </a:r>
            <a:r>
              <a:rPr lang="en-US" sz="3600">
                <a:solidFill>
                  <a:srgbClr val="351C75"/>
                </a:solidFill>
                <a:latin typeface="Calibri"/>
                <a:ea typeface="Calibri"/>
                <a:cs typeface="Calibri"/>
                <a:sym typeface="Calibri"/>
              </a:rPr>
              <a:t> </a:t>
            </a:r>
            <a:endParaRPr>
              <a:solidFill>
                <a:srgbClr val="351C75"/>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0" st="0"/>
                                            </p:txEl>
                                          </p:spTgt>
                                        </p:tgtEl>
                                        <p:attrNameLst>
                                          <p:attrName>style.visibility</p:attrName>
                                        </p:attrNameLst>
                                      </p:cBhvr>
                                      <p:to>
                                        <p:strVal val="visible"/>
                                      </p:to>
                                    </p:set>
                                    <p:animEffect filter="fade" transition="in">
                                      <p:cBhvr>
                                        <p:cTn dur="1000"/>
                                        <p:tgtEl>
                                          <p:spTgt spid="4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1" st="1"/>
                                            </p:txEl>
                                          </p:spTgt>
                                        </p:tgtEl>
                                        <p:attrNameLst>
                                          <p:attrName>style.visibility</p:attrName>
                                        </p:attrNameLst>
                                      </p:cBhvr>
                                      <p:to>
                                        <p:strVal val="visible"/>
                                      </p:to>
                                    </p:set>
                                    <p:animEffect filter="fade" transition="in">
                                      <p:cBhvr>
                                        <p:cTn dur="1000"/>
                                        <p:tgtEl>
                                          <p:spTgt spid="4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2" st="2"/>
                                            </p:txEl>
                                          </p:spTgt>
                                        </p:tgtEl>
                                        <p:attrNameLst>
                                          <p:attrName>style.visibility</p:attrName>
                                        </p:attrNameLst>
                                      </p:cBhvr>
                                      <p:to>
                                        <p:strVal val="visible"/>
                                      </p:to>
                                    </p:set>
                                    <p:animEffect filter="fade" transition="in">
                                      <p:cBhvr>
                                        <p:cTn dur="1000"/>
                                        <p:tgtEl>
                                          <p:spTgt spid="44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3" st="3"/>
                                            </p:txEl>
                                          </p:spTgt>
                                        </p:tgtEl>
                                        <p:attrNameLst>
                                          <p:attrName>style.visibility</p:attrName>
                                        </p:attrNameLst>
                                      </p:cBhvr>
                                      <p:to>
                                        <p:strVal val="visible"/>
                                      </p:to>
                                    </p:set>
                                    <p:animEffect filter="fade" transition="in">
                                      <p:cBhvr>
                                        <p:cTn dur="1000"/>
                                        <p:tgtEl>
                                          <p:spTgt spid="44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4" st="4"/>
                                            </p:txEl>
                                          </p:spTgt>
                                        </p:tgtEl>
                                        <p:attrNameLst>
                                          <p:attrName>style.visibility</p:attrName>
                                        </p:attrNameLst>
                                      </p:cBhvr>
                                      <p:to>
                                        <p:strVal val="visible"/>
                                      </p:to>
                                    </p:set>
                                    <p:animEffect filter="fade" transition="in">
                                      <p:cBhvr>
                                        <p:cTn dur="1000"/>
                                        <p:tgtEl>
                                          <p:spTgt spid="44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5" st="5"/>
                                            </p:txEl>
                                          </p:spTgt>
                                        </p:tgtEl>
                                        <p:attrNameLst>
                                          <p:attrName>style.visibility</p:attrName>
                                        </p:attrNameLst>
                                      </p:cBhvr>
                                      <p:to>
                                        <p:strVal val="visible"/>
                                      </p:to>
                                    </p:set>
                                    <p:animEffect filter="fade" transition="in">
                                      <p:cBhvr>
                                        <p:cTn dur="1000"/>
                                        <p:tgtEl>
                                          <p:spTgt spid="44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6" st="6"/>
                                            </p:txEl>
                                          </p:spTgt>
                                        </p:tgtEl>
                                        <p:attrNameLst>
                                          <p:attrName>style.visibility</p:attrName>
                                        </p:attrNameLst>
                                      </p:cBhvr>
                                      <p:to>
                                        <p:strVal val="visible"/>
                                      </p:to>
                                    </p:set>
                                    <p:animEffect filter="fade" transition="in">
                                      <p:cBhvr>
                                        <p:cTn dur="1000"/>
                                        <p:tgtEl>
                                          <p:spTgt spid="44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7" st="7"/>
                                            </p:txEl>
                                          </p:spTgt>
                                        </p:tgtEl>
                                        <p:attrNameLst>
                                          <p:attrName>style.visibility</p:attrName>
                                        </p:attrNameLst>
                                      </p:cBhvr>
                                      <p:to>
                                        <p:strVal val="visible"/>
                                      </p:to>
                                    </p:set>
                                    <p:animEffect filter="fade" transition="in">
                                      <p:cBhvr>
                                        <p:cTn dur="1000"/>
                                        <p:tgtEl>
                                          <p:spTgt spid="44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8" st="8"/>
                                            </p:txEl>
                                          </p:spTgt>
                                        </p:tgtEl>
                                        <p:attrNameLst>
                                          <p:attrName>style.visibility</p:attrName>
                                        </p:attrNameLst>
                                      </p:cBhvr>
                                      <p:to>
                                        <p:strVal val="visible"/>
                                      </p:to>
                                    </p:set>
                                    <p:animEffect filter="fade" transition="in">
                                      <p:cBhvr>
                                        <p:cTn dur="1000"/>
                                        <p:tgtEl>
                                          <p:spTgt spid="44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9" st="9"/>
                                            </p:txEl>
                                          </p:spTgt>
                                        </p:tgtEl>
                                        <p:attrNameLst>
                                          <p:attrName>style.visibility</p:attrName>
                                        </p:attrNameLst>
                                      </p:cBhvr>
                                      <p:to>
                                        <p:strVal val="visible"/>
                                      </p:to>
                                    </p:set>
                                    <p:animEffect filter="fade" transition="in">
                                      <p:cBhvr>
                                        <p:cTn dur="1000"/>
                                        <p:tgtEl>
                                          <p:spTgt spid="44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1000"/>
                                        <p:tgtEl>
                                          <p:spTgt spid="4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CCCCCC"/>
            </a:gs>
          </a:gsLst>
          <a:path path="circle">
            <a:fillToRect b="50%" l="50%" r="50%" t="50%"/>
          </a:path>
          <a:tileRect/>
        </a:gradFill>
      </p:bgPr>
    </p:bg>
    <p:spTree>
      <p:nvGrpSpPr>
        <p:cNvPr id="455" name="Shape 455"/>
        <p:cNvGrpSpPr/>
        <p:nvPr/>
      </p:nvGrpSpPr>
      <p:grpSpPr>
        <a:xfrm>
          <a:off x="0" y="0"/>
          <a:ext cx="0" cy="0"/>
          <a:chOff x="0" y="0"/>
          <a:chExt cx="0" cy="0"/>
        </a:xfrm>
      </p:grpSpPr>
      <p:sp>
        <p:nvSpPr>
          <p:cNvPr id="456" name="Google Shape;456;p81"/>
          <p:cNvSpPr txBox="1"/>
          <p:nvPr>
            <p:ph type="title"/>
          </p:nvPr>
        </p:nvSpPr>
        <p:spPr>
          <a:xfrm>
            <a:off x="415600" y="593367"/>
            <a:ext cx="113607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4000">
                <a:solidFill>
                  <a:srgbClr val="674EA7"/>
                </a:solidFill>
                <a:latin typeface="Calibri"/>
                <a:ea typeface="Calibri"/>
                <a:cs typeface="Calibri"/>
                <a:sym typeface="Calibri"/>
              </a:rPr>
              <a:t>Do Postal Codes Predict Test Scores?</a:t>
            </a:r>
            <a:endParaRPr sz="4000">
              <a:solidFill>
                <a:srgbClr val="674EA7"/>
              </a:solidFill>
              <a:latin typeface="Calibri"/>
              <a:ea typeface="Calibri"/>
              <a:cs typeface="Calibri"/>
              <a:sym typeface="Calibri"/>
            </a:endParaRPr>
          </a:p>
        </p:txBody>
      </p:sp>
      <p:sp>
        <p:nvSpPr>
          <p:cNvPr id="457" name="Google Shape;457;p81"/>
          <p:cNvSpPr txBox="1"/>
          <p:nvPr>
            <p:ph idx="1" type="body"/>
          </p:nvPr>
        </p:nvSpPr>
        <p:spPr>
          <a:xfrm>
            <a:off x="415600" y="1536633"/>
            <a:ext cx="113607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458" name="Google Shape;458;p81"/>
          <p:cNvPicPr preferRelativeResize="0"/>
          <p:nvPr/>
        </p:nvPicPr>
        <p:blipFill>
          <a:blip r:embed="rId3">
            <a:alphaModFix/>
          </a:blip>
          <a:stretch>
            <a:fillRect/>
          </a:stretch>
        </p:blipFill>
        <p:spPr>
          <a:xfrm>
            <a:off x="41468" y="0"/>
            <a:ext cx="12106267" cy="68580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CCCCCC"/>
            </a:gs>
          </a:gsLst>
          <a:path path="circle">
            <a:fillToRect b="50%" l="50%" r="50%" t="50%"/>
          </a:path>
          <a:tileRect/>
        </a:gradFill>
      </p:bgPr>
    </p:bg>
    <p:spTree>
      <p:nvGrpSpPr>
        <p:cNvPr id="463" name="Shape 463"/>
        <p:cNvGrpSpPr/>
        <p:nvPr/>
      </p:nvGrpSpPr>
      <p:grpSpPr>
        <a:xfrm>
          <a:off x="0" y="0"/>
          <a:ext cx="0" cy="0"/>
          <a:chOff x="0" y="0"/>
          <a:chExt cx="0" cy="0"/>
        </a:xfrm>
      </p:grpSpPr>
      <p:sp>
        <p:nvSpPr>
          <p:cNvPr id="464" name="Google Shape;464;p82"/>
          <p:cNvSpPr txBox="1"/>
          <p:nvPr>
            <p:ph type="title"/>
          </p:nvPr>
        </p:nvSpPr>
        <p:spPr>
          <a:xfrm>
            <a:off x="415600" y="593367"/>
            <a:ext cx="113607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4000">
                <a:solidFill>
                  <a:srgbClr val="674EA7"/>
                </a:solidFill>
                <a:latin typeface="Calibri"/>
                <a:ea typeface="Calibri"/>
                <a:cs typeface="Calibri"/>
                <a:sym typeface="Calibri"/>
              </a:rPr>
              <a:t>Do Postal Codes Predict Test Scores?</a:t>
            </a:r>
            <a:endParaRPr sz="4000">
              <a:solidFill>
                <a:srgbClr val="674EA7"/>
              </a:solidFill>
              <a:latin typeface="Calibri"/>
              <a:ea typeface="Calibri"/>
              <a:cs typeface="Calibri"/>
              <a:sym typeface="Calibri"/>
            </a:endParaRPr>
          </a:p>
        </p:txBody>
      </p:sp>
      <p:sp>
        <p:nvSpPr>
          <p:cNvPr id="465" name="Google Shape;465;p82"/>
          <p:cNvSpPr txBox="1"/>
          <p:nvPr>
            <p:ph idx="1" type="body"/>
          </p:nvPr>
        </p:nvSpPr>
        <p:spPr>
          <a:xfrm>
            <a:off x="415600" y="1536627"/>
            <a:ext cx="11360700" cy="59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0" lang="en-US" sz="2400">
                <a:solidFill>
                  <a:srgbClr val="000000"/>
                </a:solidFill>
                <a:latin typeface="Calibri"/>
                <a:ea typeface="Calibri"/>
                <a:cs typeface="Calibri"/>
                <a:sym typeface="Calibri"/>
              </a:rPr>
              <a:t>We assume intellectual ability is equally distributed across any subgroup of people.</a:t>
            </a:r>
            <a:endParaRPr b="1" i="0" sz="2400">
              <a:solidFill>
                <a:srgbClr val="000000"/>
              </a:solidFill>
              <a:latin typeface="Calibri"/>
              <a:ea typeface="Calibri"/>
              <a:cs typeface="Calibri"/>
              <a:sym typeface="Calibri"/>
            </a:endParaRPr>
          </a:p>
          <a:p>
            <a:pPr indent="0" lvl="0" marL="0" rtl="0" algn="ctr">
              <a:spcBef>
                <a:spcPts val="0"/>
              </a:spcBef>
              <a:spcAft>
                <a:spcPts val="0"/>
              </a:spcAft>
              <a:buNone/>
            </a:pPr>
            <a:r>
              <a:t/>
            </a:r>
            <a:endParaRPr b="1" i="0" sz="2400">
              <a:solidFill>
                <a:srgbClr val="000000"/>
              </a:solidFill>
              <a:latin typeface="Calibri"/>
              <a:ea typeface="Calibri"/>
              <a:cs typeface="Calibri"/>
              <a:sym typeface="Calibri"/>
            </a:endParaRPr>
          </a:p>
          <a:p>
            <a:pPr indent="0" lvl="0" marL="0" rtl="0" algn="ctr">
              <a:spcBef>
                <a:spcPts val="0"/>
              </a:spcBef>
              <a:spcAft>
                <a:spcPts val="0"/>
              </a:spcAft>
              <a:buNone/>
            </a:pPr>
            <a:r>
              <a:t/>
            </a:r>
            <a:endParaRPr b="1" i="0" sz="2400">
              <a:solidFill>
                <a:srgbClr val="000000"/>
              </a:solidFill>
              <a:latin typeface="Calibri"/>
              <a:ea typeface="Calibri"/>
              <a:cs typeface="Calibri"/>
              <a:sym typeface="Calibri"/>
            </a:endParaRPr>
          </a:p>
        </p:txBody>
      </p:sp>
      <p:sp>
        <p:nvSpPr>
          <p:cNvPr id="466" name="Google Shape;466;p82"/>
          <p:cNvSpPr txBox="1"/>
          <p:nvPr/>
        </p:nvSpPr>
        <p:spPr>
          <a:xfrm>
            <a:off x="3786850" y="5422150"/>
            <a:ext cx="4618200" cy="738900"/>
          </a:xfrm>
          <a:prstGeom prst="rect">
            <a:avLst/>
          </a:prstGeom>
          <a:solidFill>
            <a:srgbClr val="FFF2CC"/>
          </a:solidFill>
          <a:ln cap="flat" cmpd="sng" w="57150">
            <a:solidFill>
              <a:srgbClr val="F1C232"/>
            </a:solidFill>
            <a:prstDash val="solid"/>
            <a:round/>
            <a:headEnd len="sm" w="sm" type="none"/>
            <a:tailEnd len="sm" w="sm" type="none"/>
          </a:ln>
        </p:spPr>
        <p:txBody>
          <a:bodyPr anchorCtr="0" anchor="t" bIns="91425" lIns="0" spcFirstLastPara="1" rIns="0" wrap="square" tIns="91425">
            <a:spAutoFit/>
          </a:bodyPr>
          <a:lstStyle/>
          <a:p>
            <a:pPr indent="295267" lvl="0" marL="424803" marR="305427" rtl="0" algn="ctr">
              <a:spcBef>
                <a:spcPts val="0"/>
              </a:spcBef>
              <a:spcAft>
                <a:spcPts val="0"/>
              </a:spcAft>
              <a:buNone/>
            </a:pPr>
            <a:r>
              <a:rPr lang="en-US" sz="3600" u="sng">
                <a:solidFill>
                  <a:srgbClr val="351C75"/>
                </a:solidFill>
                <a:latin typeface="Calibri"/>
                <a:ea typeface="Calibri"/>
                <a:cs typeface="Calibri"/>
                <a:sym typeface="Calibri"/>
                <a:hlinkClick r:id="rId3">
                  <a:extLst>
                    <a:ext uri="{A12FA001-AC4F-418D-AE19-62706E023703}">
                      <ahyp:hlinkClr val="tx"/>
                    </a:ext>
                  </a:extLst>
                </a:hlinkClick>
              </a:rPr>
              <a:t>EdGap.org</a:t>
            </a:r>
            <a:r>
              <a:rPr lang="en-US" sz="3600">
                <a:solidFill>
                  <a:srgbClr val="351C75"/>
                </a:solidFill>
                <a:latin typeface="Calibri"/>
                <a:ea typeface="Calibri"/>
                <a:cs typeface="Calibri"/>
                <a:sym typeface="Calibri"/>
              </a:rPr>
              <a:t> </a:t>
            </a:r>
            <a:endParaRPr>
              <a:solidFill>
                <a:srgbClr val="351C75"/>
              </a:solidFill>
              <a:latin typeface="Calibri"/>
              <a:ea typeface="Calibri"/>
              <a:cs typeface="Calibri"/>
              <a:sym typeface="Calibri"/>
            </a:endParaRPr>
          </a:p>
        </p:txBody>
      </p:sp>
      <p:graphicFrame>
        <p:nvGraphicFramePr>
          <p:cNvPr id="467" name="Google Shape;467;p82"/>
          <p:cNvGraphicFramePr/>
          <p:nvPr/>
        </p:nvGraphicFramePr>
        <p:xfrm>
          <a:off x="952488" y="2324100"/>
          <a:ext cx="3000000" cy="3000000"/>
        </p:xfrm>
        <a:graphic>
          <a:graphicData uri="http://schemas.openxmlformats.org/drawingml/2006/table">
            <a:tbl>
              <a:tblPr>
                <a:noFill/>
                <a:tableStyleId>{5E44D6F3-CFB9-40CF-87E3-94FB5A8FD34F}</a:tableStyleId>
              </a:tblPr>
              <a:tblGrid>
                <a:gridCol w="1981750"/>
                <a:gridCol w="1384200"/>
                <a:gridCol w="1384200"/>
                <a:gridCol w="1384200"/>
                <a:gridCol w="1384200"/>
                <a:gridCol w="1384200"/>
                <a:gridCol w="1384200"/>
              </a:tblGrid>
              <a:tr h="381000">
                <a:tc>
                  <a:txBody>
                    <a:bodyPr/>
                    <a:lstStyle/>
                    <a:p>
                      <a:pPr indent="0" lvl="0" marL="0" rtl="0" algn="ctr">
                        <a:spcBef>
                          <a:spcPts val="0"/>
                        </a:spcBef>
                        <a:spcAft>
                          <a:spcPts val="0"/>
                        </a:spcAft>
                        <a:buNone/>
                      </a:pPr>
                      <a:r>
                        <a:rPr b="1" lang="en-US">
                          <a:solidFill>
                            <a:srgbClr val="31859B"/>
                          </a:solidFill>
                        </a:rPr>
                        <a:t>School Name</a:t>
                      </a:r>
                      <a:endParaRPr b="1">
                        <a:solidFill>
                          <a:srgbClr val="31859B"/>
                        </a:solidFill>
                      </a:endParaRPr>
                    </a:p>
                  </a:txBody>
                  <a:tcPr marT="91425" marB="91425" marR="91425" marL="91425">
                    <a:solidFill>
                      <a:srgbClr val="C8E2E9"/>
                    </a:solidFill>
                  </a:tcPr>
                </a:tc>
                <a:tc>
                  <a:txBody>
                    <a:bodyPr/>
                    <a:lstStyle/>
                    <a:p>
                      <a:pPr indent="0" lvl="0" marL="0" rtl="0" algn="ctr">
                        <a:spcBef>
                          <a:spcPts val="0"/>
                        </a:spcBef>
                        <a:spcAft>
                          <a:spcPts val="0"/>
                        </a:spcAft>
                        <a:buNone/>
                      </a:pPr>
                      <a:r>
                        <a:rPr b="1" lang="en-US">
                          <a:solidFill>
                            <a:srgbClr val="31859B"/>
                          </a:solidFill>
                        </a:rPr>
                        <a:t>Postal Code</a:t>
                      </a:r>
                      <a:endParaRPr b="1">
                        <a:solidFill>
                          <a:srgbClr val="31859B"/>
                        </a:solidFill>
                      </a:endParaRPr>
                    </a:p>
                  </a:txBody>
                  <a:tcPr marT="91425" marB="91425" marR="91425" marL="91425">
                    <a:solidFill>
                      <a:srgbClr val="C8E2E9"/>
                    </a:solidFill>
                  </a:tcPr>
                </a:tc>
                <a:tc>
                  <a:txBody>
                    <a:bodyPr/>
                    <a:lstStyle/>
                    <a:p>
                      <a:pPr indent="0" lvl="0" marL="0" rtl="0" algn="ctr">
                        <a:spcBef>
                          <a:spcPts val="0"/>
                        </a:spcBef>
                        <a:spcAft>
                          <a:spcPts val="0"/>
                        </a:spcAft>
                        <a:buNone/>
                      </a:pPr>
                      <a:r>
                        <a:rPr b="1" lang="en-US">
                          <a:solidFill>
                            <a:srgbClr val="31859B"/>
                          </a:solidFill>
                        </a:rPr>
                        <a:t>SAT Score</a:t>
                      </a:r>
                      <a:endParaRPr b="1">
                        <a:solidFill>
                          <a:srgbClr val="31859B"/>
                        </a:solidFill>
                      </a:endParaRPr>
                    </a:p>
                  </a:txBody>
                  <a:tcPr marT="91425" marB="91425" marR="91425" marL="91425">
                    <a:solidFill>
                      <a:srgbClr val="C8E2E9"/>
                    </a:solidFill>
                  </a:tcPr>
                </a:tc>
                <a:tc>
                  <a:txBody>
                    <a:bodyPr/>
                    <a:lstStyle/>
                    <a:p>
                      <a:pPr indent="0" lvl="0" marL="0" rtl="0" algn="ctr">
                        <a:spcBef>
                          <a:spcPts val="0"/>
                        </a:spcBef>
                        <a:spcAft>
                          <a:spcPts val="0"/>
                        </a:spcAft>
                        <a:buNone/>
                      </a:pPr>
                      <a:r>
                        <a:rPr b="1" lang="en-US">
                          <a:solidFill>
                            <a:srgbClr val="31859B"/>
                          </a:solidFill>
                        </a:rPr>
                        <a:t>Median Household Income</a:t>
                      </a:r>
                      <a:endParaRPr b="1">
                        <a:solidFill>
                          <a:srgbClr val="31859B"/>
                        </a:solidFill>
                      </a:endParaRPr>
                    </a:p>
                  </a:txBody>
                  <a:tcPr marT="91425" marB="91425" marR="91425" marL="91425">
                    <a:solidFill>
                      <a:srgbClr val="C8E2E9"/>
                    </a:solidFill>
                  </a:tcPr>
                </a:tc>
                <a:tc>
                  <a:txBody>
                    <a:bodyPr/>
                    <a:lstStyle/>
                    <a:p>
                      <a:pPr indent="0" lvl="0" marL="0" rtl="0" algn="ctr">
                        <a:spcBef>
                          <a:spcPts val="0"/>
                        </a:spcBef>
                        <a:spcAft>
                          <a:spcPts val="0"/>
                        </a:spcAft>
                        <a:buNone/>
                      </a:pPr>
                      <a:r>
                        <a:rPr b="1" lang="en-US">
                          <a:solidFill>
                            <a:srgbClr val="31859B"/>
                          </a:solidFill>
                        </a:rPr>
                        <a:t>Median Age</a:t>
                      </a:r>
                      <a:endParaRPr b="1">
                        <a:solidFill>
                          <a:srgbClr val="31859B"/>
                        </a:solidFill>
                      </a:endParaRPr>
                    </a:p>
                  </a:txBody>
                  <a:tcPr marT="91425" marB="91425" marR="91425" marL="91425">
                    <a:solidFill>
                      <a:srgbClr val="C8E2E9"/>
                    </a:solidFill>
                  </a:tcPr>
                </a:tc>
                <a:tc>
                  <a:txBody>
                    <a:bodyPr/>
                    <a:lstStyle/>
                    <a:p>
                      <a:pPr indent="0" lvl="0" marL="0" rtl="0" algn="ctr">
                        <a:spcBef>
                          <a:spcPts val="0"/>
                        </a:spcBef>
                        <a:spcAft>
                          <a:spcPts val="0"/>
                        </a:spcAft>
                        <a:buNone/>
                      </a:pPr>
                      <a:r>
                        <a:rPr b="1" lang="en-US">
                          <a:solidFill>
                            <a:srgbClr val="31859B"/>
                          </a:solidFill>
                        </a:rPr>
                        <a:t>Geographic</a:t>
                      </a:r>
                      <a:r>
                        <a:rPr b="1" lang="en-US">
                          <a:solidFill>
                            <a:srgbClr val="31859B"/>
                          </a:solidFill>
                        </a:rPr>
                        <a:t> Mobility</a:t>
                      </a:r>
                      <a:endParaRPr b="1">
                        <a:solidFill>
                          <a:srgbClr val="31859B"/>
                        </a:solidFill>
                      </a:endParaRPr>
                    </a:p>
                  </a:txBody>
                  <a:tcPr marT="91425" marB="91425" marR="91425" marL="91425">
                    <a:solidFill>
                      <a:srgbClr val="C8E2E9"/>
                    </a:solidFill>
                  </a:tcPr>
                </a:tc>
                <a:tc>
                  <a:txBody>
                    <a:bodyPr/>
                    <a:lstStyle/>
                    <a:p>
                      <a:pPr indent="0" lvl="0" marL="0" rtl="0" algn="ctr">
                        <a:spcBef>
                          <a:spcPts val="0"/>
                        </a:spcBef>
                        <a:spcAft>
                          <a:spcPts val="0"/>
                        </a:spcAft>
                        <a:buNone/>
                      </a:pPr>
                      <a:r>
                        <a:rPr b="1" lang="en-US">
                          <a:solidFill>
                            <a:srgbClr val="31859B"/>
                          </a:solidFill>
                        </a:rPr>
                        <a:t>?</a:t>
                      </a:r>
                      <a:endParaRPr b="1">
                        <a:solidFill>
                          <a:srgbClr val="31859B"/>
                        </a:solidFill>
                      </a:endParaRPr>
                    </a:p>
                  </a:txBody>
                  <a:tcPr marT="91425" marB="91425" marR="91425" marL="91425">
                    <a:solidFill>
                      <a:srgbClr val="C8E2E9"/>
                    </a:solidFill>
                  </a:tcPr>
                </a:tc>
              </a:tr>
              <a:tr h="381000">
                <a:tc>
                  <a:txBody>
                    <a:bodyPr/>
                    <a:lstStyle/>
                    <a:p>
                      <a:pPr indent="0" lvl="0" marL="0" rtl="0" algn="l">
                        <a:spcBef>
                          <a:spcPts val="0"/>
                        </a:spcBef>
                        <a:spcAft>
                          <a:spcPts val="0"/>
                        </a:spcAft>
                        <a:buNone/>
                      </a:pPr>
                      <a:r>
                        <a:rPr lang="en-US"/>
                        <a:t>Decatur HS</a:t>
                      </a:r>
                      <a:endParaRPr/>
                    </a:p>
                  </a:txBody>
                  <a:tcPr marT="91425" marB="91425" marR="91425" marL="91425">
                    <a:solidFill>
                      <a:srgbClr val="F3F3F3"/>
                    </a:solidFill>
                  </a:tcPr>
                </a:tc>
                <a:tc>
                  <a:txBody>
                    <a:bodyPr/>
                    <a:lstStyle/>
                    <a:p>
                      <a:pPr indent="0" lvl="0" marL="0" rtl="0" algn="ctr">
                        <a:spcBef>
                          <a:spcPts val="0"/>
                        </a:spcBef>
                        <a:spcAft>
                          <a:spcPts val="0"/>
                        </a:spcAft>
                        <a:buNone/>
                      </a:pPr>
                      <a:r>
                        <a:rPr lang="en-US"/>
                        <a:t>30030</a:t>
                      </a:r>
                      <a:endParaRPr/>
                    </a:p>
                  </a:txBody>
                  <a:tcPr marT="91425" marB="91425" marR="91425" marL="91425">
                    <a:solidFill>
                      <a:srgbClr val="F3F3F3"/>
                    </a:solidFill>
                  </a:tcPr>
                </a:tc>
                <a:tc>
                  <a:txBody>
                    <a:bodyPr/>
                    <a:lstStyle/>
                    <a:p>
                      <a:pPr indent="0" lvl="0" marL="0" rtl="0" algn="ctr">
                        <a:spcBef>
                          <a:spcPts val="0"/>
                        </a:spcBef>
                        <a:spcAft>
                          <a:spcPts val="0"/>
                        </a:spcAft>
                        <a:buNone/>
                      </a:pPr>
                      <a:r>
                        <a:rPr lang="en-US"/>
                        <a:t>1177</a:t>
                      </a:r>
                      <a:endParaRPr/>
                    </a:p>
                  </a:txBody>
                  <a:tcPr marT="91425" marB="91425" marR="91425" marL="91425">
                    <a:solidFill>
                      <a:srgbClr val="F3F3F3"/>
                    </a:solidFill>
                  </a:tcPr>
                </a:tc>
                <a:tc>
                  <a:txBody>
                    <a:bodyPr/>
                    <a:lstStyle/>
                    <a:p>
                      <a:pPr indent="0" lvl="0" marL="0" rtl="0" algn="ctr">
                        <a:spcBef>
                          <a:spcPts val="0"/>
                        </a:spcBef>
                        <a:spcAft>
                          <a:spcPts val="0"/>
                        </a:spcAft>
                        <a:buNone/>
                      </a:pPr>
                      <a:r>
                        <a:rPr lang="en-US"/>
                        <a:t>$82,131</a:t>
                      </a:r>
                      <a:endParaRPr/>
                    </a:p>
                  </a:txBody>
                  <a:tcPr marT="91425" marB="91425" marR="91425" marL="91425">
                    <a:solidFill>
                      <a:srgbClr val="F3F3F3"/>
                    </a:solidFill>
                  </a:tcPr>
                </a:tc>
                <a:tc>
                  <a:txBody>
                    <a:bodyPr/>
                    <a:lstStyle/>
                    <a:p>
                      <a:pPr indent="0" lvl="0" marL="0" rtl="0" algn="ctr">
                        <a:spcBef>
                          <a:spcPts val="0"/>
                        </a:spcBef>
                        <a:spcAft>
                          <a:spcPts val="0"/>
                        </a:spcAft>
                        <a:buNone/>
                      </a:pPr>
                      <a:r>
                        <a:rPr lang="en-US"/>
                        <a:t>38.1</a:t>
                      </a:r>
                      <a:endParaRPr/>
                    </a:p>
                  </a:txBody>
                  <a:tcPr marT="91425" marB="91425" marR="91425" marL="91425">
                    <a:solidFill>
                      <a:srgbClr val="F3F3F3"/>
                    </a:solidFill>
                  </a:tcPr>
                </a:tc>
                <a:tc>
                  <a:txBody>
                    <a:bodyPr/>
                    <a:lstStyle/>
                    <a:p>
                      <a:pPr indent="0" lvl="0" marL="0" rtl="0" algn="ctr">
                        <a:spcBef>
                          <a:spcPts val="0"/>
                        </a:spcBef>
                        <a:spcAft>
                          <a:spcPts val="0"/>
                        </a:spcAft>
                        <a:buNone/>
                      </a:pPr>
                      <a:r>
                        <a:rPr lang="en-US"/>
                        <a:t>18.2%</a:t>
                      </a:r>
                      <a:endParaRPr/>
                    </a:p>
                  </a:txBody>
                  <a:tcPr marT="91425" marB="91425" marR="91425" marL="91425">
                    <a:solidFill>
                      <a:srgbClr val="F3F3F3"/>
                    </a:solidFill>
                  </a:tcPr>
                </a:tc>
                <a:tc>
                  <a:txBody>
                    <a:bodyPr/>
                    <a:lstStyle/>
                    <a:p>
                      <a:pPr indent="0" lvl="0" marL="0" rtl="0" algn="ctr">
                        <a:spcBef>
                          <a:spcPts val="0"/>
                        </a:spcBef>
                        <a:spcAft>
                          <a:spcPts val="0"/>
                        </a:spcAft>
                        <a:buNone/>
                      </a:pPr>
                      <a:r>
                        <a:t/>
                      </a:r>
                      <a:endParaRPr/>
                    </a:p>
                  </a:txBody>
                  <a:tcPr marT="91425" marB="91425" marR="91425" marL="91425">
                    <a:solidFill>
                      <a:srgbClr val="F3F3F3"/>
                    </a:solidFill>
                  </a:tcPr>
                </a:tc>
              </a:tr>
              <a:tr h="381000">
                <a:tc>
                  <a:txBody>
                    <a:bodyPr/>
                    <a:lstStyle/>
                    <a:p>
                      <a:pPr indent="0" lvl="0" marL="0" rtl="0" algn="l">
                        <a:spcBef>
                          <a:spcPts val="0"/>
                        </a:spcBef>
                        <a:spcAft>
                          <a:spcPts val="0"/>
                        </a:spcAft>
                        <a:buNone/>
                      </a:pPr>
                      <a:r>
                        <a:rPr lang="en-US"/>
                        <a:t>Towers HS</a:t>
                      </a:r>
                      <a:endParaRPr/>
                    </a:p>
                  </a:txBody>
                  <a:tcPr marT="91425" marB="91425" marR="91425" marL="91425">
                    <a:solidFill>
                      <a:srgbClr val="DBEFF5"/>
                    </a:solidFill>
                  </a:tcPr>
                </a:tc>
                <a:tc>
                  <a:txBody>
                    <a:bodyPr/>
                    <a:lstStyle/>
                    <a:p>
                      <a:pPr indent="0" lvl="0" marL="0" rtl="0" algn="ctr">
                        <a:spcBef>
                          <a:spcPts val="0"/>
                        </a:spcBef>
                        <a:spcAft>
                          <a:spcPts val="0"/>
                        </a:spcAft>
                        <a:buNone/>
                      </a:pPr>
                      <a:r>
                        <a:rPr lang="en-US"/>
                        <a:t>30032</a:t>
                      </a:r>
                      <a:endParaRPr/>
                    </a:p>
                  </a:txBody>
                  <a:tcPr marT="91425" marB="91425" marR="91425" marL="91425">
                    <a:solidFill>
                      <a:srgbClr val="DBEFF5"/>
                    </a:solidFill>
                  </a:tcPr>
                </a:tc>
                <a:tc>
                  <a:txBody>
                    <a:bodyPr/>
                    <a:lstStyle/>
                    <a:p>
                      <a:pPr indent="0" lvl="0" marL="0" rtl="0" algn="ctr">
                        <a:spcBef>
                          <a:spcPts val="0"/>
                        </a:spcBef>
                        <a:spcAft>
                          <a:spcPts val="0"/>
                        </a:spcAft>
                        <a:buNone/>
                      </a:pPr>
                      <a:r>
                        <a:rPr lang="en-US"/>
                        <a:t>830</a:t>
                      </a:r>
                      <a:endParaRPr/>
                    </a:p>
                  </a:txBody>
                  <a:tcPr marT="91425" marB="91425" marR="91425" marL="91425">
                    <a:solidFill>
                      <a:srgbClr val="DBEFF5"/>
                    </a:solidFill>
                  </a:tcPr>
                </a:tc>
                <a:tc>
                  <a:txBody>
                    <a:bodyPr/>
                    <a:lstStyle/>
                    <a:p>
                      <a:pPr indent="0" lvl="0" marL="0" rtl="0" algn="ctr">
                        <a:spcBef>
                          <a:spcPts val="0"/>
                        </a:spcBef>
                        <a:spcAft>
                          <a:spcPts val="0"/>
                        </a:spcAft>
                        <a:buNone/>
                      </a:pPr>
                      <a:r>
                        <a:rPr lang="en-US"/>
                        <a:t>$32,358</a:t>
                      </a:r>
                      <a:endParaRPr/>
                    </a:p>
                  </a:txBody>
                  <a:tcPr marT="91425" marB="91425" marR="91425" marL="91425">
                    <a:solidFill>
                      <a:srgbClr val="DBEFF5"/>
                    </a:solidFill>
                  </a:tcPr>
                </a:tc>
                <a:tc>
                  <a:txBody>
                    <a:bodyPr/>
                    <a:lstStyle/>
                    <a:p>
                      <a:pPr indent="0" lvl="0" marL="0" rtl="0" algn="ctr">
                        <a:spcBef>
                          <a:spcPts val="0"/>
                        </a:spcBef>
                        <a:spcAft>
                          <a:spcPts val="0"/>
                        </a:spcAft>
                        <a:buNone/>
                      </a:pPr>
                      <a:r>
                        <a:rPr lang="en-US"/>
                        <a:t>36.5</a:t>
                      </a:r>
                      <a:endParaRPr/>
                    </a:p>
                  </a:txBody>
                  <a:tcPr marT="91425" marB="91425" marR="91425" marL="91425">
                    <a:solidFill>
                      <a:srgbClr val="DBEFF5"/>
                    </a:solidFill>
                  </a:tcPr>
                </a:tc>
                <a:tc>
                  <a:txBody>
                    <a:bodyPr/>
                    <a:lstStyle/>
                    <a:p>
                      <a:pPr indent="0" lvl="0" marL="0" rtl="0" algn="ctr">
                        <a:spcBef>
                          <a:spcPts val="0"/>
                        </a:spcBef>
                        <a:spcAft>
                          <a:spcPts val="0"/>
                        </a:spcAft>
                        <a:buNone/>
                      </a:pPr>
                      <a:r>
                        <a:rPr lang="en-US"/>
                        <a:t>24.5%</a:t>
                      </a:r>
                      <a:endParaRPr/>
                    </a:p>
                  </a:txBody>
                  <a:tcPr marT="91425" marB="91425" marR="91425" marL="91425">
                    <a:solidFill>
                      <a:srgbClr val="DBEFF5"/>
                    </a:solidFill>
                  </a:tcPr>
                </a:tc>
                <a:tc>
                  <a:txBody>
                    <a:bodyPr/>
                    <a:lstStyle/>
                    <a:p>
                      <a:pPr indent="0" lvl="0" marL="0" rtl="0" algn="ctr">
                        <a:spcBef>
                          <a:spcPts val="0"/>
                        </a:spcBef>
                        <a:spcAft>
                          <a:spcPts val="0"/>
                        </a:spcAft>
                        <a:buNone/>
                      </a:pPr>
                      <a:r>
                        <a:t/>
                      </a:r>
                      <a:endParaRPr/>
                    </a:p>
                  </a:txBody>
                  <a:tcPr marT="91425" marB="91425" marR="91425" marL="91425">
                    <a:solidFill>
                      <a:srgbClr val="DBEFF5"/>
                    </a:solidFill>
                  </a:tcPr>
                </a:tc>
              </a:tr>
              <a:tr h="381000">
                <a:tc>
                  <a:txBody>
                    <a:bodyPr/>
                    <a:lstStyle/>
                    <a:p>
                      <a:pPr indent="0" lvl="0" marL="0" rtl="0" algn="l">
                        <a:spcBef>
                          <a:spcPts val="0"/>
                        </a:spcBef>
                        <a:spcAft>
                          <a:spcPts val="0"/>
                        </a:spcAft>
                        <a:buNone/>
                      </a:pPr>
                      <a:r>
                        <a:rPr lang="en-US"/>
                        <a:t>Maynard Jackson HS</a:t>
                      </a:r>
                      <a:endParaRPr/>
                    </a:p>
                  </a:txBody>
                  <a:tcPr marT="91425" marB="91425" marR="91425" marL="91425">
                    <a:solidFill>
                      <a:srgbClr val="F3F3F3"/>
                    </a:solidFill>
                  </a:tcPr>
                </a:tc>
                <a:tc>
                  <a:txBody>
                    <a:bodyPr/>
                    <a:lstStyle/>
                    <a:p>
                      <a:pPr indent="0" lvl="0" marL="0" rtl="0" algn="ctr">
                        <a:spcBef>
                          <a:spcPts val="0"/>
                        </a:spcBef>
                        <a:spcAft>
                          <a:spcPts val="0"/>
                        </a:spcAft>
                        <a:buNone/>
                      </a:pPr>
                      <a:r>
                        <a:rPr lang="en-US"/>
                        <a:t>30316</a:t>
                      </a:r>
                      <a:endParaRPr/>
                    </a:p>
                  </a:txBody>
                  <a:tcPr marT="91425" marB="91425" marR="91425" marL="91425">
                    <a:solidFill>
                      <a:srgbClr val="F3F3F3"/>
                    </a:solidFill>
                  </a:tcPr>
                </a:tc>
                <a:tc>
                  <a:txBody>
                    <a:bodyPr/>
                    <a:lstStyle/>
                    <a:p>
                      <a:pPr indent="0" lvl="0" marL="0" rtl="0" algn="ctr">
                        <a:spcBef>
                          <a:spcPts val="0"/>
                        </a:spcBef>
                        <a:spcAft>
                          <a:spcPts val="0"/>
                        </a:spcAft>
                        <a:buNone/>
                      </a:pPr>
                      <a:r>
                        <a:rPr lang="en-US"/>
                        <a:t>907</a:t>
                      </a:r>
                      <a:endParaRPr/>
                    </a:p>
                  </a:txBody>
                  <a:tcPr marT="91425" marB="91425" marR="91425" marL="91425">
                    <a:solidFill>
                      <a:srgbClr val="F3F3F3"/>
                    </a:solidFill>
                  </a:tcPr>
                </a:tc>
                <a:tc>
                  <a:txBody>
                    <a:bodyPr/>
                    <a:lstStyle/>
                    <a:p>
                      <a:pPr indent="0" lvl="0" marL="0" rtl="0" algn="ctr">
                        <a:spcBef>
                          <a:spcPts val="0"/>
                        </a:spcBef>
                        <a:spcAft>
                          <a:spcPts val="0"/>
                        </a:spcAft>
                        <a:buNone/>
                      </a:pPr>
                      <a:r>
                        <a:rPr lang="en-US"/>
                        <a:t>$60,700</a:t>
                      </a:r>
                      <a:endParaRPr/>
                    </a:p>
                  </a:txBody>
                  <a:tcPr marT="91425" marB="91425" marR="91425" marL="91425">
                    <a:solidFill>
                      <a:srgbClr val="F3F3F3"/>
                    </a:solidFill>
                  </a:tcPr>
                </a:tc>
                <a:tc>
                  <a:txBody>
                    <a:bodyPr/>
                    <a:lstStyle/>
                    <a:p>
                      <a:pPr indent="0" lvl="0" marL="0" rtl="0" algn="ctr">
                        <a:spcBef>
                          <a:spcPts val="0"/>
                        </a:spcBef>
                        <a:spcAft>
                          <a:spcPts val="0"/>
                        </a:spcAft>
                        <a:buNone/>
                      </a:pPr>
                      <a:r>
                        <a:rPr lang="en-US"/>
                        <a:t>36.4</a:t>
                      </a:r>
                      <a:endParaRPr/>
                    </a:p>
                  </a:txBody>
                  <a:tcPr marT="91425" marB="91425" marR="91425" marL="91425">
                    <a:solidFill>
                      <a:srgbClr val="F3F3F3"/>
                    </a:solidFill>
                  </a:tcPr>
                </a:tc>
                <a:tc>
                  <a:txBody>
                    <a:bodyPr/>
                    <a:lstStyle/>
                    <a:p>
                      <a:pPr indent="0" lvl="0" marL="0" rtl="0" algn="ctr">
                        <a:spcBef>
                          <a:spcPts val="0"/>
                        </a:spcBef>
                        <a:spcAft>
                          <a:spcPts val="0"/>
                        </a:spcAft>
                        <a:buNone/>
                      </a:pPr>
                      <a:r>
                        <a:rPr lang="en-US"/>
                        <a:t>15.5%</a:t>
                      </a:r>
                      <a:endParaRPr/>
                    </a:p>
                  </a:txBody>
                  <a:tcPr marT="91425" marB="91425" marR="91425" marL="91425">
                    <a:solidFill>
                      <a:srgbClr val="F3F3F3"/>
                    </a:solidFill>
                  </a:tcPr>
                </a:tc>
                <a:tc>
                  <a:txBody>
                    <a:bodyPr/>
                    <a:lstStyle/>
                    <a:p>
                      <a:pPr indent="0" lvl="0" marL="0" rtl="0" algn="ctr">
                        <a:spcBef>
                          <a:spcPts val="0"/>
                        </a:spcBef>
                        <a:spcAft>
                          <a:spcPts val="0"/>
                        </a:spcAft>
                        <a:buNone/>
                      </a:pPr>
                      <a:r>
                        <a:t/>
                      </a:r>
                      <a:endParaRPr/>
                    </a:p>
                  </a:txBody>
                  <a:tcPr marT="91425" marB="91425" marR="91425" marL="91425">
                    <a:solidFill>
                      <a:srgbClr val="F3F3F3"/>
                    </a:solidFill>
                  </a:tcPr>
                </a:tc>
              </a:tr>
              <a:tr h="381000">
                <a:tc>
                  <a:txBody>
                    <a:bodyPr/>
                    <a:lstStyle/>
                    <a:p>
                      <a:pPr indent="0" lvl="0" marL="0" rtl="0" algn="l">
                        <a:spcBef>
                          <a:spcPts val="0"/>
                        </a:spcBef>
                        <a:spcAft>
                          <a:spcPts val="0"/>
                        </a:spcAft>
                        <a:buNone/>
                      </a:pPr>
                      <a:r>
                        <a:rPr lang="en-US"/>
                        <a:t>DeKalb School of Arts</a:t>
                      </a:r>
                      <a:endParaRPr/>
                    </a:p>
                  </a:txBody>
                  <a:tcPr marT="91425" marB="91425" marR="91425" marL="91425">
                    <a:solidFill>
                      <a:srgbClr val="DBEFF5"/>
                    </a:solidFill>
                  </a:tcPr>
                </a:tc>
                <a:tc>
                  <a:txBody>
                    <a:bodyPr/>
                    <a:lstStyle/>
                    <a:p>
                      <a:pPr indent="0" lvl="0" marL="0" rtl="0" algn="ctr">
                        <a:spcBef>
                          <a:spcPts val="0"/>
                        </a:spcBef>
                        <a:spcAft>
                          <a:spcPts val="0"/>
                        </a:spcAft>
                        <a:buNone/>
                      </a:pPr>
                      <a:r>
                        <a:rPr lang="en-US"/>
                        <a:t>30002</a:t>
                      </a:r>
                      <a:endParaRPr/>
                    </a:p>
                  </a:txBody>
                  <a:tcPr marT="91425" marB="91425" marR="91425" marL="91425">
                    <a:solidFill>
                      <a:srgbClr val="DBEFF5"/>
                    </a:solidFill>
                  </a:tcPr>
                </a:tc>
                <a:tc>
                  <a:txBody>
                    <a:bodyPr/>
                    <a:lstStyle/>
                    <a:p>
                      <a:pPr indent="0" lvl="0" marL="0" rtl="0" algn="ctr">
                        <a:spcBef>
                          <a:spcPts val="0"/>
                        </a:spcBef>
                        <a:spcAft>
                          <a:spcPts val="0"/>
                        </a:spcAft>
                        <a:buNone/>
                      </a:pPr>
                      <a:r>
                        <a:rPr lang="en-US"/>
                        <a:t>1135</a:t>
                      </a:r>
                      <a:endParaRPr/>
                    </a:p>
                  </a:txBody>
                  <a:tcPr marT="91425" marB="91425" marR="91425" marL="91425">
                    <a:solidFill>
                      <a:srgbClr val="DBEFF5"/>
                    </a:solidFill>
                  </a:tcPr>
                </a:tc>
                <a:tc>
                  <a:txBody>
                    <a:bodyPr/>
                    <a:lstStyle/>
                    <a:p>
                      <a:pPr indent="0" lvl="0" marL="0" rtl="0" algn="ctr">
                        <a:spcBef>
                          <a:spcPts val="0"/>
                        </a:spcBef>
                        <a:spcAft>
                          <a:spcPts val="0"/>
                        </a:spcAft>
                        <a:buNone/>
                      </a:pPr>
                      <a:r>
                        <a:rPr lang="en-US"/>
                        <a:t>$34,938</a:t>
                      </a:r>
                      <a:endParaRPr/>
                    </a:p>
                  </a:txBody>
                  <a:tcPr marT="91425" marB="91425" marR="91425" marL="91425">
                    <a:solidFill>
                      <a:srgbClr val="DBEFF5"/>
                    </a:solidFill>
                  </a:tcPr>
                </a:tc>
                <a:tc>
                  <a:txBody>
                    <a:bodyPr/>
                    <a:lstStyle/>
                    <a:p>
                      <a:pPr indent="0" lvl="0" marL="0" rtl="0" algn="ctr">
                        <a:spcBef>
                          <a:spcPts val="0"/>
                        </a:spcBef>
                        <a:spcAft>
                          <a:spcPts val="0"/>
                        </a:spcAft>
                        <a:buNone/>
                      </a:pPr>
                      <a:r>
                        <a:rPr lang="en-US"/>
                        <a:t>43.6</a:t>
                      </a:r>
                      <a:endParaRPr/>
                    </a:p>
                  </a:txBody>
                  <a:tcPr marT="91425" marB="91425" marR="91425" marL="91425">
                    <a:solidFill>
                      <a:srgbClr val="DBEFF5"/>
                    </a:solidFill>
                  </a:tcPr>
                </a:tc>
                <a:tc>
                  <a:txBody>
                    <a:bodyPr/>
                    <a:lstStyle/>
                    <a:p>
                      <a:pPr indent="0" lvl="0" marL="0" rtl="0" algn="ctr">
                        <a:spcBef>
                          <a:spcPts val="0"/>
                        </a:spcBef>
                        <a:spcAft>
                          <a:spcPts val="0"/>
                        </a:spcAft>
                        <a:buNone/>
                      </a:pPr>
                      <a:r>
                        <a:rPr lang="en-US"/>
                        <a:t>20.5%</a:t>
                      </a:r>
                      <a:endParaRPr/>
                    </a:p>
                  </a:txBody>
                  <a:tcPr marT="91425" marB="91425" marR="91425" marL="91425">
                    <a:solidFill>
                      <a:srgbClr val="DBEFF5"/>
                    </a:solidFill>
                  </a:tcPr>
                </a:tc>
                <a:tc>
                  <a:txBody>
                    <a:bodyPr/>
                    <a:lstStyle/>
                    <a:p>
                      <a:pPr indent="0" lvl="0" marL="0" rtl="0" algn="ctr">
                        <a:spcBef>
                          <a:spcPts val="0"/>
                        </a:spcBef>
                        <a:spcAft>
                          <a:spcPts val="0"/>
                        </a:spcAft>
                        <a:buNone/>
                      </a:pPr>
                      <a:r>
                        <a:t/>
                      </a:r>
                      <a:endParaRPr/>
                    </a:p>
                  </a:txBody>
                  <a:tcPr marT="91425" marB="91425" marR="91425" marL="91425">
                    <a:solidFill>
                      <a:srgbClr val="DBEFF5"/>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5">
                                            <p:txEl>
                                              <p:pRg end="0" st="0"/>
                                            </p:txEl>
                                          </p:spTgt>
                                        </p:tgtEl>
                                        <p:attrNameLst>
                                          <p:attrName>style.visibility</p:attrName>
                                        </p:attrNameLst>
                                      </p:cBhvr>
                                      <p:to>
                                        <p:strVal val="visible"/>
                                      </p:to>
                                    </p:set>
                                    <p:animEffect filter="fade" transition="in">
                                      <p:cBhvr>
                                        <p:cTn dur="1000"/>
                                        <p:tgtEl>
                                          <p:spTgt spid="4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5">
                                            <p:txEl>
                                              <p:pRg end="1" st="1"/>
                                            </p:txEl>
                                          </p:spTgt>
                                        </p:tgtEl>
                                        <p:attrNameLst>
                                          <p:attrName>style.visibility</p:attrName>
                                        </p:attrNameLst>
                                      </p:cBhvr>
                                      <p:to>
                                        <p:strVal val="visible"/>
                                      </p:to>
                                    </p:set>
                                    <p:animEffect filter="fade" transition="in">
                                      <p:cBhvr>
                                        <p:cTn dur="1000"/>
                                        <p:tgtEl>
                                          <p:spTgt spid="46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5">
                                            <p:txEl>
                                              <p:pRg end="2" st="2"/>
                                            </p:txEl>
                                          </p:spTgt>
                                        </p:tgtEl>
                                        <p:attrNameLst>
                                          <p:attrName>style.visibility</p:attrName>
                                        </p:attrNameLst>
                                      </p:cBhvr>
                                      <p:to>
                                        <p:strVal val="visible"/>
                                      </p:to>
                                    </p:set>
                                    <p:animEffect filter="fade" transition="in">
                                      <p:cBhvr>
                                        <p:cTn dur="1000"/>
                                        <p:tgtEl>
                                          <p:spTgt spid="46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CCCCCC"/>
            </a:gs>
          </a:gsLst>
          <a:path path="circle">
            <a:fillToRect b="50%" l="50%" r="50%" t="50%"/>
          </a:path>
          <a:tileRect/>
        </a:gradFill>
      </p:bgPr>
    </p:bg>
    <p:spTree>
      <p:nvGrpSpPr>
        <p:cNvPr id="472" name="Shape 472"/>
        <p:cNvGrpSpPr/>
        <p:nvPr/>
      </p:nvGrpSpPr>
      <p:grpSpPr>
        <a:xfrm>
          <a:off x="0" y="0"/>
          <a:ext cx="0" cy="0"/>
          <a:chOff x="0" y="0"/>
          <a:chExt cx="0" cy="0"/>
        </a:xfrm>
      </p:grpSpPr>
      <p:sp>
        <p:nvSpPr>
          <p:cNvPr id="473" name="Google Shape;473;p83"/>
          <p:cNvSpPr txBox="1"/>
          <p:nvPr>
            <p:ph type="title"/>
          </p:nvPr>
        </p:nvSpPr>
        <p:spPr>
          <a:xfrm>
            <a:off x="415600" y="593367"/>
            <a:ext cx="113607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4000">
                <a:solidFill>
                  <a:srgbClr val="674EA7"/>
                </a:solidFill>
                <a:latin typeface="Calibri"/>
                <a:ea typeface="Calibri"/>
                <a:cs typeface="Calibri"/>
                <a:sym typeface="Calibri"/>
              </a:rPr>
              <a:t>Do Postal Codes Predict Test Scores?</a:t>
            </a:r>
            <a:endParaRPr sz="4000">
              <a:solidFill>
                <a:srgbClr val="674EA7"/>
              </a:solidFill>
              <a:latin typeface="Calibri"/>
              <a:ea typeface="Calibri"/>
              <a:cs typeface="Calibri"/>
              <a:sym typeface="Calibri"/>
            </a:endParaRPr>
          </a:p>
        </p:txBody>
      </p:sp>
      <p:graphicFrame>
        <p:nvGraphicFramePr>
          <p:cNvPr id="474" name="Google Shape;474;p83"/>
          <p:cNvGraphicFramePr/>
          <p:nvPr/>
        </p:nvGraphicFramePr>
        <p:xfrm>
          <a:off x="415600" y="1478450"/>
          <a:ext cx="3000000" cy="3000000"/>
        </p:xfrm>
        <a:graphic>
          <a:graphicData uri="http://schemas.openxmlformats.org/drawingml/2006/table">
            <a:tbl>
              <a:tblPr>
                <a:noFill/>
                <a:tableStyleId>{5E44D6F3-CFB9-40CF-87E3-94FB5A8FD34F}</a:tableStyleId>
              </a:tblPr>
              <a:tblGrid>
                <a:gridCol w="4004925"/>
                <a:gridCol w="7355775"/>
              </a:tblGrid>
              <a:tr h="636000">
                <a:tc>
                  <a:txBody>
                    <a:bodyPr/>
                    <a:lstStyle/>
                    <a:p>
                      <a:pPr indent="0" lvl="0" marL="0" rtl="0" algn="ctr">
                        <a:lnSpc>
                          <a:spcPct val="90000"/>
                        </a:lnSpc>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Deep &amp; Meaningful Understanding of Mathematics</a:t>
                      </a:r>
                      <a:endParaRPr sz="2000">
                        <a:latin typeface="Calibri"/>
                        <a:ea typeface="Calibri"/>
                        <a:cs typeface="Calibri"/>
                        <a:sym typeface="Calibri"/>
                      </a:endParaRPr>
                    </a:p>
                  </a:txBody>
                  <a:tcPr marT="91425" marB="91425" marR="91425" marL="91425">
                    <a:lnL cap="flat" cmpd="sng" w="19050">
                      <a:solidFill>
                        <a:srgbClr val="F1C232"/>
                      </a:solidFill>
                      <a:prstDash val="solid"/>
                      <a:round/>
                      <a:headEnd len="sm" w="sm" type="none"/>
                      <a:tailEnd len="sm" w="sm" type="none"/>
                    </a:lnL>
                    <a:lnR cap="flat" cmpd="sng" w="19050">
                      <a:solidFill>
                        <a:srgbClr val="F1C232"/>
                      </a:solidFill>
                      <a:prstDash val="solid"/>
                      <a:round/>
                      <a:headEnd len="sm" w="sm" type="none"/>
                      <a:tailEnd len="sm" w="sm" type="none"/>
                    </a:lnR>
                    <a:lnT cap="flat" cmpd="sng" w="19050">
                      <a:solidFill>
                        <a:srgbClr val="F1C232"/>
                      </a:solidFill>
                      <a:prstDash val="solid"/>
                      <a:round/>
                      <a:headEnd len="sm" w="sm" type="none"/>
                      <a:tailEnd len="sm" w="sm" type="none"/>
                    </a:lnT>
                    <a:lnB cap="flat" cmpd="sng" w="19050">
                      <a:solidFill>
                        <a:srgbClr val="F1C232"/>
                      </a:solidFill>
                      <a:prstDash val="solid"/>
                      <a:round/>
                      <a:headEnd len="sm" w="sm" type="none"/>
                      <a:tailEnd len="sm" w="sm" type="none"/>
                    </a:lnB>
                    <a:solidFill>
                      <a:srgbClr val="FFE599"/>
                    </a:solidFill>
                  </a:tcPr>
                </a:tc>
                <a:tc>
                  <a:txBody>
                    <a:bodyPr/>
                    <a:lstStyle/>
                    <a:p>
                      <a:pPr indent="0" lvl="0" marL="0" rtl="0" algn="ctr">
                        <a:lnSpc>
                          <a:spcPct val="90000"/>
                        </a:lnSpc>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Math Standards</a:t>
                      </a:r>
                      <a:endParaRPr sz="2000">
                        <a:latin typeface="Calibri"/>
                        <a:ea typeface="Calibri"/>
                        <a:cs typeface="Calibri"/>
                        <a:sym typeface="Calibri"/>
                      </a:endParaRPr>
                    </a:p>
                  </a:txBody>
                  <a:tcPr marT="91425" marB="91425" marR="91425" marL="91425">
                    <a:lnL cap="flat" cmpd="sng" w="19050">
                      <a:solidFill>
                        <a:srgbClr val="F1C232"/>
                      </a:solidFill>
                      <a:prstDash val="solid"/>
                      <a:round/>
                      <a:headEnd len="sm" w="sm" type="none"/>
                      <a:tailEnd len="sm" w="sm" type="none"/>
                    </a:lnL>
                    <a:lnR cap="flat" cmpd="sng" w="19050">
                      <a:solidFill>
                        <a:srgbClr val="F1C232"/>
                      </a:solidFill>
                      <a:prstDash val="solid"/>
                      <a:round/>
                      <a:headEnd len="sm" w="sm" type="none"/>
                      <a:tailEnd len="sm" w="sm" type="none"/>
                    </a:lnR>
                    <a:lnT cap="flat" cmpd="sng" w="19050">
                      <a:solidFill>
                        <a:srgbClr val="F1C232"/>
                      </a:solidFill>
                      <a:prstDash val="solid"/>
                      <a:round/>
                      <a:headEnd len="sm" w="sm" type="none"/>
                      <a:tailEnd len="sm" w="sm" type="none"/>
                    </a:lnT>
                    <a:lnB cap="flat" cmpd="sng" w="19050">
                      <a:solidFill>
                        <a:srgbClr val="F1C232"/>
                      </a:solidFill>
                      <a:prstDash val="solid"/>
                      <a:round/>
                      <a:headEnd len="sm" w="sm" type="none"/>
                      <a:tailEnd len="sm" w="sm" type="none"/>
                    </a:lnB>
                    <a:solidFill>
                      <a:srgbClr val="FFE599"/>
                    </a:solidFill>
                  </a:tcPr>
                </a:tc>
              </a:tr>
              <a:tr h="1426350">
                <a:tc>
                  <a:txBody>
                    <a:bodyPr/>
                    <a:lstStyle/>
                    <a:p>
                      <a:pPr indent="-273050" lvl="0" marL="342900" rtl="0" algn="l">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Scatterplots</a:t>
                      </a:r>
                      <a:endParaRPr sz="1600">
                        <a:solidFill>
                          <a:schemeClr val="dk1"/>
                        </a:solidFill>
                        <a:latin typeface="Calibri"/>
                        <a:ea typeface="Calibri"/>
                        <a:cs typeface="Calibri"/>
                        <a:sym typeface="Calibri"/>
                      </a:endParaRPr>
                    </a:p>
                    <a:p>
                      <a:pPr indent="-273050" lvl="0" marL="342900" rtl="0" algn="l">
                        <a:spcBef>
                          <a:spcPts val="60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Trends</a:t>
                      </a:r>
                      <a:endParaRPr sz="1600">
                        <a:solidFill>
                          <a:schemeClr val="dk1"/>
                        </a:solidFill>
                        <a:latin typeface="Calibri"/>
                        <a:ea typeface="Calibri"/>
                        <a:cs typeface="Calibri"/>
                        <a:sym typeface="Calibri"/>
                      </a:endParaRPr>
                    </a:p>
                    <a:p>
                      <a:pPr indent="-273050" lvl="0" marL="342900" rtl="0" algn="l">
                        <a:spcBef>
                          <a:spcPts val="60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Correlation vs. Causation</a:t>
                      </a:r>
                      <a:endParaRPr sz="1600">
                        <a:solidFill>
                          <a:schemeClr val="dk1"/>
                        </a:solidFill>
                        <a:latin typeface="Calibri"/>
                        <a:ea typeface="Calibri"/>
                        <a:cs typeface="Calibri"/>
                        <a:sym typeface="Calibri"/>
                      </a:endParaRPr>
                    </a:p>
                    <a:p>
                      <a:pPr indent="-273050" lvl="0" marL="342900" rtl="0" algn="l">
                        <a:spcBef>
                          <a:spcPts val="600"/>
                        </a:spcBef>
                        <a:spcAft>
                          <a:spcPts val="600"/>
                        </a:spcAft>
                        <a:buClr>
                          <a:schemeClr val="dk1"/>
                        </a:buClr>
                        <a:buSzPts val="1600"/>
                        <a:buFont typeface="Calibri"/>
                        <a:buChar char="-"/>
                      </a:pPr>
                      <a:r>
                        <a:rPr lang="en-US" sz="1600">
                          <a:solidFill>
                            <a:schemeClr val="dk1"/>
                          </a:solidFill>
                          <a:latin typeface="Calibri"/>
                          <a:ea typeface="Calibri"/>
                          <a:cs typeface="Calibri"/>
                          <a:sym typeface="Calibri"/>
                        </a:rPr>
                        <a:t>Correlation Coefficient</a:t>
                      </a:r>
                      <a:endParaRPr sz="1600">
                        <a:latin typeface="Calibri"/>
                        <a:ea typeface="Calibri"/>
                        <a:cs typeface="Calibri"/>
                        <a:sym typeface="Calibri"/>
                      </a:endParaRPr>
                    </a:p>
                  </a:txBody>
                  <a:tcPr marT="91425" marB="91425" marR="91425" marL="91425">
                    <a:lnL cap="flat" cmpd="sng" w="19050">
                      <a:solidFill>
                        <a:srgbClr val="F1C232"/>
                      </a:solidFill>
                      <a:prstDash val="solid"/>
                      <a:round/>
                      <a:headEnd len="sm" w="sm" type="none"/>
                      <a:tailEnd len="sm" w="sm" type="none"/>
                    </a:lnL>
                    <a:lnR cap="flat" cmpd="sng" w="19050">
                      <a:solidFill>
                        <a:srgbClr val="F1C232"/>
                      </a:solidFill>
                      <a:prstDash val="solid"/>
                      <a:round/>
                      <a:headEnd len="sm" w="sm" type="none"/>
                      <a:tailEnd len="sm" w="sm" type="none"/>
                    </a:lnR>
                    <a:lnT cap="flat" cmpd="sng" w="19050">
                      <a:solidFill>
                        <a:srgbClr val="F1C232"/>
                      </a:solidFill>
                      <a:prstDash val="solid"/>
                      <a:round/>
                      <a:headEnd len="sm" w="sm" type="none"/>
                      <a:tailEnd len="sm" w="sm" type="none"/>
                    </a:lnT>
                    <a:lnB cap="flat" cmpd="sng" w="19050">
                      <a:solidFill>
                        <a:srgbClr val="F1C232"/>
                      </a:solidFill>
                      <a:prstDash val="solid"/>
                      <a:round/>
                      <a:headEnd len="sm" w="sm" type="none"/>
                      <a:tailEnd len="sm" w="sm" type="none"/>
                    </a:lnB>
                    <a:solidFill>
                      <a:srgbClr val="FFF2CC"/>
                    </a:solidFill>
                  </a:tcPr>
                </a:tc>
                <a:tc>
                  <a:txBody>
                    <a:bodyPr/>
                    <a:lstStyle/>
                    <a:p>
                      <a:pPr indent="0" lvl="0" marL="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VSD.4</a:t>
                      </a:r>
                      <a:r>
                        <a:rPr lang="en-US">
                          <a:solidFill>
                            <a:schemeClr val="dk1"/>
                          </a:solidFill>
                          <a:latin typeface="Calibri"/>
                          <a:ea typeface="Calibri"/>
                          <a:cs typeface="Calibri"/>
                          <a:sym typeface="Calibri"/>
                        </a:rPr>
                        <a:t> – Scatterplots can reveal patterns, trends, clusters, and gaps that are useful in analyzing the association between two contextual variables.</a:t>
                      </a:r>
                      <a:endParaRPr>
                        <a:solidFill>
                          <a:schemeClr val="dk1"/>
                        </a:solidFill>
                        <a:latin typeface="Calibri"/>
                        <a:ea typeface="Calibri"/>
                        <a:cs typeface="Calibri"/>
                        <a:sym typeface="Calibri"/>
                      </a:endParaRPr>
                    </a:p>
                    <a:p>
                      <a:pPr indent="0" lvl="0" marL="0" rtl="0" algn="l">
                        <a:spcBef>
                          <a:spcPts val="600"/>
                        </a:spcBef>
                        <a:spcAft>
                          <a:spcPts val="300"/>
                        </a:spcAft>
                        <a:buClr>
                          <a:schemeClr val="dk1"/>
                        </a:buClr>
                        <a:buSzPts val="1100"/>
                        <a:buFont typeface="Arial"/>
                        <a:buNone/>
                      </a:pPr>
                      <a:r>
                        <a:rPr b="1" lang="en-US">
                          <a:solidFill>
                            <a:schemeClr val="dk1"/>
                          </a:solidFill>
                          <a:latin typeface="Calibri"/>
                          <a:ea typeface="Calibri"/>
                          <a:cs typeface="Calibri"/>
                          <a:sym typeface="Calibri"/>
                        </a:rPr>
                        <a:t>VSD.5</a:t>
                      </a:r>
                      <a:r>
                        <a:rPr lang="en-US">
                          <a:solidFill>
                            <a:schemeClr val="dk1"/>
                          </a:solidFill>
                          <a:latin typeface="Calibri"/>
                          <a:ea typeface="Calibri"/>
                          <a:cs typeface="Calibri"/>
                          <a:sym typeface="Calibri"/>
                        </a:rPr>
                        <a:t> – Analyze association between two quantitative variables with statistical procedures, such as the sum of squared deviations in fitting a linear model, analyzing residuals for patterns, generating a least-squares regression line and finding a correlation coefficient, and differentiating between correlation and causation.</a:t>
                      </a:r>
                      <a:endParaRPr>
                        <a:solidFill>
                          <a:schemeClr val="dk1"/>
                        </a:solidFill>
                        <a:latin typeface="Calibri"/>
                        <a:ea typeface="Calibri"/>
                        <a:cs typeface="Calibri"/>
                        <a:sym typeface="Calibri"/>
                      </a:endParaRPr>
                    </a:p>
                  </a:txBody>
                  <a:tcPr marT="91425" marB="91425" marR="91425" marL="91425">
                    <a:lnL cap="flat" cmpd="sng" w="19050">
                      <a:solidFill>
                        <a:srgbClr val="F1C232"/>
                      </a:solidFill>
                      <a:prstDash val="solid"/>
                      <a:round/>
                      <a:headEnd len="sm" w="sm" type="none"/>
                      <a:tailEnd len="sm" w="sm" type="none"/>
                    </a:lnL>
                    <a:lnR cap="flat" cmpd="sng" w="19050">
                      <a:solidFill>
                        <a:srgbClr val="F1C232"/>
                      </a:solidFill>
                      <a:prstDash val="solid"/>
                      <a:round/>
                      <a:headEnd len="sm" w="sm" type="none"/>
                      <a:tailEnd len="sm" w="sm" type="none"/>
                    </a:lnR>
                    <a:lnT cap="flat" cmpd="sng" w="19050">
                      <a:solidFill>
                        <a:srgbClr val="F1C232"/>
                      </a:solidFill>
                      <a:prstDash val="solid"/>
                      <a:round/>
                      <a:headEnd len="sm" w="sm" type="none"/>
                      <a:tailEnd len="sm" w="sm" type="none"/>
                    </a:lnT>
                    <a:lnB cap="flat" cmpd="sng" w="19050">
                      <a:solidFill>
                        <a:srgbClr val="F1C232"/>
                      </a:solidFill>
                      <a:prstDash val="solid"/>
                      <a:round/>
                      <a:headEnd len="sm" w="sm" type="none"/>
                      <a:tailEnd len="sm" w="sm" type="none"/>
                    </a:lnB>
                    <a:solidFill>
                      <a:srgbClr val="FFF2CC"/>
                    </a:solidFill>
                  </a:tcPr>
                </a:tc>
              </a:tr>
              <a:tr h="670450">
                <a:tc>
                  <a:txBody>
                    <a:bodyPr/>
                    <a:lstStyle/>
                    <a:p>
                      <a:pPr indent="0" lvl="0" marL="0" rtl="0" algn="ctr">
                        <a:lnSpc>
                          <a:spcPct val="90000"/>
                        </a:lnSpc>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Deep &amp; Meaningful Understanding of a Social Context</a:t>
                      </a:r>
                      <a:endParaRPr sz="2000">
                        <a:latin typeface="Calibri"/>
                        <a:ea typeface="Calibri"/>
                        <a:cs typeface="Calibri"/>
                        <a:sym typeface="Calibri"/>
                      </a:endParaRPr>
                    </a:p>
                  </a:txBody>
                  <a:tcPr marT="91425" marB="91425" marR="91425" marL="91425">
                    <a:lnL cap="flat" cmpd="sng" w="19050">
                      <a:solidFill>
                        <a:srgbClr val="F1C232"/>
                      </a:solidFill>
                      <a:prstDash val="solid"/>
                      <a:round/>
                      <a:headEnd len="sm" w="sm" type="none"/>
                      <a:tailEnd len="sm" w="sm" type="none"/>
                    </a:lnL>
                    <a:lnR cap="flat" cmpd="sng" w="19050">
                      <a:solidFill>
                        <a:srgbClr val="F1C232"/>
                      </a:solidFill>
                      <a:prstDash val="solid"/>
                      <a:round/>
                      <a:headEnd len="sm" w="sm" type="none"/>
                      <a:tailEnd len="sm" w="sm" type="none"/>
                    </a:lnR>
                    <a:lnT cap="flat" cmpd="sng" w="19050">
                      <a:solidFill>
                        <a:srgbClr val="F1C232"/>
                      </a:solidFill>
                      <a:prstDash val="solid"/>
                      <a:round/>
                      <a:headEnd len="sm" w="sm" type="none"/>
                      <a:tailEnd len="sm" w="sm" type="none"/>
                    </a:lnT>
                    <a:lnB cap="flat" cmpd="sng" w="19050">
                      <a:solidFill>
                        <a:srgbClr val="F1C232"/>
                      </a:solidFill>
                      <a:prstDash val="solid"/>
                      <a:round/>
                      <a:headEnd len="sm" w="sm" type="none"/>
                      <a:tailEnd len="sm" w="sm" type="none"/>
                    </a:lnB>
                    <a:solidFill>
                      <a:srgbClr val="FFE599"/>
                    </a:solidFill>
                  </a:tcPr>
                </a:tc>
                <a:tc>
                  <a:txBody>
                    <a:bodyPr/>
                    <a:lstStyle/>
                    <a:p>
                      <a:pPr indent="0" lvl="0" marL="0" rtl="0" algn="ctr">
                        <a:lnSpc>
                          <a:spcPct val="90000"/>
                        </a:lnSpc>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Social Justice Standards</a:t>
                      </a:r>
                      <a:endParaRPr sz="2000">
                        <a:latin typeface="Calibri"/>
                        <a:ea typeface="Calibri"/>
                        <a:cs typeface="Calibri"/>
                        <a:sym typeface="Calibri"/>
                      </a:endParaRPr>
                    </a:p>
                  </a:txBody>
                  <a:tcPr marT="91425" marB="91425" marR="91425" marL="91425">
                    <a:lnL cap="flat" cmpd="sng" w="19050">
                      <a:solidFill>
                        <a:srgbClr val="F1C232"/>
                      </a:solidFill>
                      <a:prstDash val="solid"/>
                      <a:round/>
                      <a:headEnd len="sm" w="sm" type="none"/>
                      <a:tailEnd len="sm" w="sm" type="none"/>
                    </a:lnL>
                    <a:lnR cap="flat" cmpd="sng" w="19050">
                      <a:solidFill>
                        <a:srgbClr val="F1C232"/>
                      </a:solidFill>
                      <a:prstDash val="solid"/>
                      <a:round/>
                      <a:headEnd len="sm" w="sm" type="none"/>
                      <a:tailEnd len="sm" w="sm" type="none"/>
                    </a:lnR>
                    <a:lnT cap="flat" cmpd="sng" w="19050">
                      <a:solidFill>
                        <a:srgbClr val="F1C232"/>
                      </a:solidFill>
                      <a:prstDash val="solid"/>
                      <a:round/>
                      <a:headEnd len="sm" w="sm" type="none"/>
                      <a:tailEnd len="sm" w="sm" type="none"/>
                    </a:lnT>
                    <a:lnB cap="flat" cmpd="sng" w="19050">
                      <a:solidFill>
                        <a:srgbClr val="F1C232"/>
                      </a:solidFill>
                      <a:prstDash val="solid"/>
                      <a:round/>
                      <a:headEnd len="sm" w="sm" type="none"/>
                      <a:tailEnd len="sm" w="sm" type="none"/>
                    </a:lnB>
                    <a:solidFill>
                      <a:srgbClr val="FFE599"/>
                    </a:solidFill>
                  </a:tcPr>
                </a:tc>
              </a:tr>
              <a:tr h="1091450">
                <a:tc>
                  <a:txBody>
                    <a:bodyPr/>
                    <a:lstStyle/>
                    <a:p>
                      <a:pPr indent="-273050" lvl="0" marL="342900" rtl="0" algn="l">
                        <a:spcBef>
                          <a:spcPts val="0"/>
                        </a:spcBef>
                        <a:spcAft>
                          <a:spcPts val="0"/>
                        </a:spcAft>
                        <a:buSzPts val="1600"/>
                        <a:buFont typeface="Calibri"/>
                        <a:buChar char="-"/>
                      </a:pPr>
                      <a:r>
                        <a:rPr lang="en-US" sz="1600">
                          <a:latin typeface="Calibri"/>
                          <a:ea typeface="Calibri"/>
                          <a:cs typeface="Calibri"/>
                          <a:sym typeface="Calibri"/>
                        </a:rPr>
                        <a:t>Income inequality</a:t>
                      </a:r>
                      <a:endParaRPr sz="1600">
                        <a:latin typeface="Calibri"/>
                        <a:ea typeface="Calibri"/>
                        <a:cs typeface="Calibri"/>
                        <a:sym typeface="Calibri"/>
                      </a:endParaRPr>
                    </a:p>
                    <a:p>
                      <a:pPr indent="-273050" lvl="0" marL="342900" rtl="0" algn="l">
                        <a:spcBef>
                          <a:spcPts val="600"/>
                        </a:spcBef>
                        <a:spcAft>
                          <a:spcPts val="600"/>
                        </a:spcAft>
                        <a:buSzPts val="1600"/>
                        <a:buFont typeface="Calibri"/>
                        <a:buChar char="-"/>
                      </a:pPr>
                      <a:r>
                        <a:rPr lang="en-US" sz="1600">
                          <a:latin typeface="Calibri"/>
                          <a:ea typeface="Calibri"/>
                          <a:cs typeface="Calibri"/>
                          <a:sym typeface="Calibri"/>
                        </a:rPr>
                        <a:t>Opportunity inequality</a:t>
                      </a:r>
                      <a:endParaRPr sz="1600">
                        <a:latin typeface="Calibri"/>
                        <a:ea typeface="Calibri"/>
                        <a:cs typeface="Calibri"/>
                        <a:sym typeface="Calibri"/>
                      </a:endParaRPr>
                    </a:p>
                  </a:txBody>
                  <a:tcPr marT="91425" marB="91425" marR="91425" marL="91425">
                    <a:lnL cap="flat" cmpd="sng" w="19050">
                      <a:solidFill>
                        <a:srgbClr val="F1C232"/>
                      </a:solidFill>
                      <a:prstDash val="solid"/>
                      <a:round/>
                      <a:headEnd len="sm" w="sm" type="none"/>
                      <a:tailEnd len="sm" w="sm" type="none"/>
                    </a:lnL>
                    <a:lnR cap="flat" cmpd="sng" w="19050">
                      <a:solidFill>
                        <a:srgbClr val="F1C232"/>
                      </a:solidFill>
                      <a:prstDash val="solid"/>
                      <a:round/>
                      <a:headEnd len="sm" w="sm" type="none"/>
                      <a:tailEnd len="sm" w="sm" type="none"/>
                    </a:lnR>
                    <a:lnT cap="flat" cmpd="sng" w="19050">
                      <a:solidFill>
                        <a:srgbClr val="F1C232"/>
                      </a:solidFill>
                      <a:prstDash val="solid"/>
                      <a:round/>
                      <a:headEnd len="sm" w="sm" type="none"/>
                      <a:tailEnd len="sm" w="sm" type="none"/>
                    </a:lnT>
                    <a:lnB cap="flat" cmpd="sng" w="19050">
                      <a:solidFill>
                        <a:srgbClr val="F1C232"/>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b="1" lang="en-US">
                          <a:solidFill>
                            <a:schemeClr val="dk1"/>
                          </a:solidFill>
                          <a:latin typeface="Calibri"/>
                          <a:ea typeface="Calibri"/>
                          <a:cs typeface="Calibri"/>
                          <a:sym typeface="Calibri"/>
                        </a:rPr>
                        <a:t>Diversity 8</a:t>
                      </a:r>
                      <a:r>
                        <a:rPr lang="en-US">
                          <a:solidFill>
                            <a:schemeClr val="dk1"/>
                          </a:solidFill>
                          <a:latin typeface="Calibri"/>
                          <a:ea typeface="Calibri"/>
                          <a:cs typeface="Calibri"/>
                          <a:sym typeface="Calibri"/>
                        </a:rPr>
                        <a:t> – </a:t>
                      </a:r>
                      <a:r>
                        <a:rPr lang="en-US">
                          <a:latin typeface="Calibri"/>
                          <a:ea typeface="Calibri"/>
                          <a:cs typeface="Calibri"/>
                          <a:sym typeface="Calibri"/>
                        </a:rPr>
                        <a:t>I respectfully express curiosity about the history and lived experiences of others and exchange ideas and beliefs in an open- minded way.</a:t>
                      </a:r>
                      <a:endParaRPr>
                        <a:latin typeface="Calibri"/>
                        <a:ea typeface="Calibri"/>
                        <a:cs typeface="Calibri"/>
                        <a:sym typeface="Calibri"/>
                      </a:endParaRPr>
                    </a:p>
                    <a:p>
                      <a:pPr indent="0" lvl="0" marL="0" rtl="0" algn="l">
                        <a:spcBef>
                          <a:spcPts val="600"/>
                        </a:spcBef>
                        <a:spcAft>
                          <a:spcPts val="300"/>
                        </a:spcAft>
                        <a:buNone/>
                      </a:pPr>
                      <a:r>
                        <a:rPr b="1" lang="en-US">
                          <a:solidFill>
                            <a:schemeClr val="dk1"/>
                          </a:solidFill>
                          <a:latin typeface="Calibri"/>
                          <a:ea typeface="Calibri"/>
                          <a:cs typeface="Calibri"/>
                          <a:sym typeface="Calibri"/>
                        </a:rPr>
                        <a:t>Action 19</a:t>
                      </a:r>
                      <a:r>
                        <a:rPr lang="en-US">
                          <a:solidFill>
                            <a:schemeClr val="dk1"/>
                          </a:solidFill>
                          <a:latin typeface="Calibri"/>
                          <a:ea typeface="Calibri"/>
                          <a:cs typeface="Calibri"/>
                          <a:sym typeface="Calibri"/>
                        </a:rPr>
                        <a:t> – </a:t>
                      </a:r>
                      <a:r>
                        <a:rPr lang="en-US">
                          <a:solidFill>
                            <a:schemeClr val="dk1"/>
                          </a:solidFill>
                          <a:latin typeface="Calibri"/>
                          <a:ea typeface="Calibri"/>
                          <a:cs typeface="Calibri"/>
                          <a:sym typeface="Calibri"/>
                        </a:rPr>
                        <a:t>I stand up to exclusion, prejudice and discrimination, even when it’s not popular or easy or when no one else does.</a:t>
                      </a:r>
                      <a:endParaRPr>
                        <a:latin typeface="Calibri"/>
                        <a:ea typeface="Calibri"/>
                        <a:cs typeface="Calibri"/>
                        <a:sym typeface="Calibri"/>
                      </a:endParaRPr>
                    </a:p>
                  </a:txBody>
                  <a:tcPr marT="91425" marB="91425" marR="91425" marL="91425">
                    <a:lnL cap="flat" cmpd="sng" w="19050">
                      <a:solidFill>
                        <a:srgbClr val="F1C232"/>
                      </a:solidFill>
                      <a:prstDash val="solid"/>
                      <a:round/>
                      <a:headEnd len="sm" w="sm" type="none"/>
                      <a:tailEnd len="sm" w="sm" type="none"/>
                    </a:lnL>
                    <a:lnR cap="flat" cmpd="sng" w="19050">
                      <a:solidFill>
                        <a:srgbClr val="F1C232"/>
                      </a:solidFill>
                      <a:prstDash val="solid"/>
                      <a:round/>
                      <a:headEnd len="sm" w="sm" type="none"/>
                      <a:tailEnd len="sm" w="sm" type="none"/>
                    </a:lnR>
                    <a:lnT cap="flat" cmpd="sng" w="19050">
                      <a:solidFill>
                        <a:srgbClr val="F1C232"/>
                      </a:solidFill>
                      <a:prstDash val="solid"/>
                      <a:round/>
                      <a:headEnd len="sm" w="sm" type="none"/>
                      <a:tailEnd len="sm" w="sm" type="none"/>
                    </a:lnT>
                    <a:lnB cap="flat" cmpd="sng" w="19050">
                      <a:solidFill>
                        <a:srgbClr val="F1C232"/>
                      </a:solidFill>
                      <a:prstDash val="solid"/>
                      <a:round/>
                      <a:headEnd len="sm" w="sm" type="none"/>
                      <a:tailEnd len="sm" w="sm" type="none"/>
                    </a:lnB>
                    <a:solidFill>
                      <a:srgbClr val="FFF2CC"/>
                    </a:solidFill>
                  </a:tcPr>
                </a:tc>
              </a:tr>
              <a:tr h="484600">
                <a:tc gridSpan="2">
                  <a:txBody>
                    <a:bodyPr/>
                    <a:lstStyle/>
                    <a:p>
                      <a:pPr indent="0" lvl="0" marL="0" rtl="0" algn="ctr">
                        <a:lnSpc>
                          <a:spcPct val="90000"/>
                        </a:lnSpc>
                        <a:spcBef>
                          <a:spcPts val="0"/>
                        </a:spcBef>
                        <a:spcAft>
                          <a:spcPts val="0"/>
                        </a:spcAft>
                        <a:buNone/>
                      </a:pPr>
                      <a:r>
                        <a:rPr lang="en-US" sz="2200">
                          <a:solidFill>
                            <a:schemeClr val="dk1"/>
                          </a:solidFill>
                          <a:latin typeface="Calibri"/>
                          <a:ea typeface="Calibri"/>
                          <a:cs typeface="Calibri"/>
                          <a:sym typeface="Calibri"/>
                        </a:rPr>
                        <a:t>Action and/or Public Product</a:t>
                      </a:r>
                      <a:endParaRPr sz="2200">
                        <a:latin typeface="Calibri"/>
                        <a:ea typeface="Calibri"/>
                        <a:cs typeface="Calibri"/>
                        <a:sym typeface="Calibri"/>
                      </a:endParaRPr>
                    </a:p>
                  </a:txBody>
                  <a:tcPr marT="91425" marB="91425" marR="91425" marL="91425">
                    <a:lnL cap="flat" cmpd="sng" w="19050">
                      <a:solidFill>
                        <a:srgbClr val="F1C232"/>
                      </a:solidFill>
                      <a:prstDash val="solid"/>
                      <a:round/>
                      <a:headEnd len="sm" w="sm" type="none"/>
                      <a:tailEnd len="sm" w="sm" type="none"/>
                    </a:lnL>
                    <a:lnR cap="flat" cmpd="sng" w="19050">
                      <a:solidFill>
                        <a:srgbClr val="F1C232"/>
                      </a:solidFill>
                      <a:prstDash val="solid"/>
                      <a:round/>
                      <a:headEnd len="sm" w="sm" type="none"/>
                      <a:tailEnd len="sm" w="sm" type="none"/>
                    </a:lnR>
                    <a:lnT cap="flat" cmpd="sng" w="19050">
                      <a:solidFill>
                        <a:srgbClr val="F1C232"/>
                      </a:solidFill>
                      <a:prstDash val="solid"/>
                      <a:round/>
                      <a:headEnd len="sm" w="sm" type="none"/>
                      <a:tailEnd len="sm" w="sm" type="none"/>
                    </a:lnT>
                    <a:lnB cap="flat" cmpd="sng" w="19050">
                      <a:solidFill>
                        <a:srgbClr val="F1C232"/>
                      </a:solidFill>
                      <a:prstDash val="solid"/>
                      <a:round/>
                      <a:headEnd len="sm" w="sm" type="none"/>
                      <a:tailEnd len="sm" w="sm" type="none"/>
                    </a:lnB>
                    <a:solidFill>
                      <a:srgbClr val="FFE599"/>
                    </a:solidFill>
                  </a:tcPr>
                </a:tc>
                <a:tc hMerge="1"/>
              </a:tr>
              <a:tr h="518125">
                <a:tc gridSpan="2">
                  <a:txBody>
                    <a:bodyPr/>
                    <a:lstStyle/>
                    <a:p>
                      <a:pPr indent="0" lvl="0" marL="0" rtl="0" algn="l">
                        <a:lnSpc>
                          <a:spcPct val="90000"/>
                        </a:lnSpc>
                        <a:spcBef>
                          <a:spcPts val="0"/>
                        </a:spcBef>
                        <a:spcAft>
                          <a:spcPts val="0"/>
                        </a:spcAft>
                        <a:buNone/>
                      </a:pPr>
                      <a:r>
                        <a:rPr lang="en-US" sz="1600">
                          <a:solidFill>
                            <a:schemeClr val="dk1"/>
                          </a:solidFill>
                          <a:latin typeface="Calibri"/>
                          <a:ea typeface="Calibri"/>
                          <a:cs typeface="Calibri"/>
                          <a:sym typeface="Calibri"/>
                        </a:rPr>
                        <a:t>Prepare a letter or give a presentation to a local government agency, such as a city council and school board. Identify the concern and support with data. Provide a clear explanation of the data along with your analysis and examination of why the patterns emerge. </a:t>
                      </a:r>
                      <a:endParaRPr sz="1600">
                        <a:solidFill>
                          <a:schemeClr val="dk1"/>
                        </a:solidFill>
                        <a:latin typeface="Calibri"/>
                        <a:ea typeface="Calibri"/>
                        <a:cs typeface="Calibri"/>
                        <a:sym typeface="Calibri"/>
                      </a:endParaRPr>
                    </a:p>
                  </a:txBody>
                  <a:tcPr marT="91425" marB="91425" marR="91425" marL="91425">
                    <a:lnL cap="flat" cmpd="sng" w="19050">
                      <a:solidFill>
                        <a:srgbClr val="F1C232"/>
                      </a:solidFill>
                      <a:prstDash val="solid"/>
                      <a:round/>
                      <a:headEnd len="sm" w="sm" type="none"/>
                      <a:tailEnd len="sm" w="sm" type="none"/>
                    </a:lnL>
                    <a:lnR cap="flat" cmpd="sng" w="19050">
                      <a:solidFill>
                        <a:srgbClr val="F1C232"/>
                      </a:solidFill>
                      <a:prstDash val="solid"/>
                      <a:round/>
                      <a:headEnd len="sm" w="sm" type="none"/>
                      <a:tailEnd len="sm" w="sm" type="none"/>
                    </a:lnR>
                    <a:lnT cap="flat" cmpd="sng" w="19050">
                      <a:solidFill>
                        <a:srgbClr val="F1C232"/>
                      </a:solidFill>
                      <a:prstDash val="solid"/>
                      <a:round/>
                      <a:headEnd len="sm" w="sm" type="none"/>
                      <a:tailEnd len="sm" w="sm" type="none"/>
                    </a:lnT>
                    <a:lnB cap="flat" cmpd="sng" w="19050">
                      <a:solidFill>
                        <a:srgbClr val="F1C232"/>
                      </a:solidFill>
                      <a:prstDash val="solid"/>
                      <a:round/>
                      <a:headEnd len="sm" w="sm" type="none"/>
                      <a:tailEnd len="sm" w="sm" type="none"/>
                    </a:lnB>
                    <a:solidFill>
                      <a:srgbClr val="FFF2CC"/>
                    </a:solidFill>
                  </a:tcPr>
                </a:tc>
                <a:tc hMerge="1"/>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rgbClr val="FFFFFF"/>
            </a:gs>
            <a:gs pos="100000">
              <a:srgbClr val="CCCCCC"/>
            </a:gs>
          </a:gsLst>
          <a:path path="circle">
            <a:fillToRect b="50%" l="50%" r="50%" t="50%"/>
          </a:path>
          <a:tileRect/>
        </a:gradFill>
      </p:bgPr>
    </p:bg>
    <p:spTree>
      <p:nvGrpSpPr>
        <p:cNvPr id="479" name="Shape 479"/>
        <p:cNvGrpSpPr/>
        <p:nvPr/>
      </p:nvGrpSpPr>
      <p:grpSpPr>
        <a:xfrm>
          <a:off x="0" y="0"/>
          <a:ext cx="0" cy="0"/>
          <a:chOff x="0" y="0"/>
          <a:chExt cx="0" cy="0"/>
        </a:xfrm>
      </p:grpSpPr>
      <p:sp>
        <p:nvSpPr>
          <p:cNvPr id="480" name="Google Shape;480;p84"/>
          <p:cNvSpPr txBox="1"/>
          <p:nvPr>
            <p:ph type="title"/>
          </p:nvPr>
        </p:nvSpPr>
        <p:spPr>
          <a:xfrm>
            <a:off x="1272446" y="2248282"/>
            <a:ext cx="9522600" cy="1723500"/>
          </a:xfrm>
          <a:prstGeom prst="rect">
            <a:avLst/>
          </a:prstGeom>
          <a:noFill/>
          <a:ln>
            <a:noFill/>
          </a:ln>
        </p:spPr>
        <p:txBody>
          <a:bodyPr anchorCtr="0" anchor="t" bIns="0" lIns="0" spcFirstLastPara="1" rIns="0" wrap="square" tIns="12050">
            <a:spAutoFit/>
          </a:bodyPr>
          <a:lstStyle/>
          <a:p>
            <a:pPr indent="0" lvl="0" marL="0" rtl="0" algn="ctr">
              <a:lnSpc>
                <a:spcPct val="113964"/>
              </a:lnSpc>
              <a:spcBef>
                <a:spcPts val="0"/>
              </a:spcBef>
              <a:spcAft>
                <a:spcPts val="0"/>
              </a:spcAft>
              <a:buNone/>
            </a:pPr>
            <a:r>
              <a:rPr b="1" i="1" lang="en-US" sz="4000">
                <a:latin typeface="Calibri"/>
                <a:ea typeface="Calibri"/>
                <a:cs typeface="Calibri"/>
                <a:sym typeface="Calibri"/>
              </a:rPr>
              <a:t>About </a:t>
            </a:r>
            <a:r>
              <a:rPr lang="en-US" sz="4000">
                <a:latin typeface="Calibri"/>
                <a:ea typeface="Calibri"/>
                <a:cs typeface="Calibri"/>
                <a:sym typeface="Calibri"/>
              </a:rPr>
              <a:t>social justice:</a:t>
            </a:r>
            <a:endParaRPr sz="4000">
              <a:latin typeface="Calibri"/>
              <a:ea typeface="Calibri"/>
              <a:cs typeface="Calibri"/>
              <a:sym typeface="Calibri"/>
            </a:endParaRPr>
          </a:p>
          <a:p>
            <a:pPr indent="0" lvl="0" marL="0" marR="5080" rtl="0" algn="ctr">
              <a:lnSpc>
                <a:spcPct val="104999"/>
              </a:lnSpc>
              <a:spcBef>
                <a:spcPts val="0"/>
              </a:spcBef>
              <a:spcAft>
                <a:spcPts val="0"/>
              </a:spcAft>
              <a:buNone/>
            </a:pPr>
            <a:r>
              <a:rPr lang="en-US" sz="3200">
                <a:latin typeface="Calibri"/>
                <a:ea typeface="Calibri"/>
                <a:cs typeface="Calibri"/>
                <a:sym typeface="Calibri"/>
              </a:rPr>
              <a:t>planning a lesson to look at serious or even provocative  issues using mathematics</a:t>
            </a:r>
            <a:endParaRPr sz="3200">
              <a:latin typeface="Calibri"/>
              <a:ea typeface="Calibri"/>
              <a:cs typeface="Calibri"/>
              <a:sym typeface="Calibri"/>
            </a:endParaRPr>
          </a:p>
        </p:txBody>
      </p:sp>
      <p:sp>
        <p:nvSpPr>
          <p:cNvPr id="481" name="Google Shape;481;p84"/>
          <p:cNvSpPr/>
          <p:nvPr/>
        </p:nvSpPr>
        <p:spPr>
          <a:xfrm>
            <a:off x="903524" y="4790525"/>
            <a:ext cx="10260451" cy="1393189"/>
          </a:xfrm>
          <a:custGeom>
            <a:rect b="b" l="l" r="r" t="t"/>
            <a:pathLst>
              <a:path extrusionOk="0" h="1393189" w="9522460">
                <a:moveTo>
                  <a:pt x="0" y="1392936"/>
                </a:moveTo>
                <a:lnTo>
                  <a:pt x="9521952" y="1392936"/>
                </a:lnTo>
                <a:lnTo>
                  <a:pt x="9521952" y="0"/>
                </a:lnTo>
                <a:lnTo>
                  <a:pt x="0" y="0"/>
                </a:lnTo>
                <a:lnTo>
                  <a:pt x="0" y="1392936"/>
                </a:lnTo>
                <a:close/>
              </a:path>
            </a:pathLst>
          </a:custGeom>
          <a:solidFill>
            <a:srgbClr val="C8E2E9"/>
          </a:solidFill>
          <a:ln cap="flat" cmpd="sng" w="57150">
            <a:solidFill>
              <a:srgbClr val="31859B"/>
            </a:solidFill>
            <a:prstDash val="lg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2" name="Google Shape;482;p84"/>
          <p:cNvSpPr txBox="1"/>
          <p:nvPr/>
        </p:nvSpPr>
        <p:spPr>
          <a:xfrm>
            <a:off x="1407675" y="5008300"/>
            <a:ext cx="9261600" cy="919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2400"/>
              </a:spcBef>
              <a:spcAft>
                <a:spcPts val="0"/>
              </a:spcAft>
              <a:buNone/>
            </a:pPr>
            <a:r>
              <a:rPr i="1" lang="en-US" sz="2400">
                <a:solidFill>
                  <a:srgbClr val="351C75"/>
                </a:solidFill>
                <a:latin typeface="Calibri"/>
                <a:ea typeface="Calibri"/>
                <a:cs typeface="Calibri"/>
                <a:sym typeface="Calibri"/>
              </a:rPr>
              <a:t>What school or community issue of social injustice might our students be interested to better understand and act upon?</a:t>
            </a:r>
            <a:endParaRPr sz="2800">
              <a:solidFill>
                <a:srgbClr val="351C75"/>
              </a:solidFill>
              <a:latin typeface="Calibri"/>
              <a:ea typeface="Calibri"/>
              <a:cs typeface="Calibri"/>
              <a:sym typeface="Calibri"/>
            </a:endParaRPr>
          </a:p>
        </p:txBody>
      </p:sp>
      <p:grpSp>
        <p:nvGrpSpPr>
          <p:cNvPr id="483" name="Google Shape;483;p84"/>
          <p:cNvGrpSpPr/>
          <p:nvPr/>
        </p:nvGrpSpPr>
        <p:grpSpPr>
          <a:xfrm>
            <a:off x="8041640" y="2819907"/>
            <a:ext cx="111378" cy="111505"/>
            <a:chOff x="8041640" y="2819907"/>
            <a:chExt cx="111378" cy="111505"/>
          </a:xfrm>
        </p:grpSpPr>
        <p:pic>
          <p:nvPicPr>
            <p:cNvPr id="484" name="Google Shape;484;p84"/>
            <p:cNvPicPr preferRelativeResize="0"/>
            <p:nvPr/>
          </p:nvPicPr>
          <p:blipFill rotWithShape="1">
            <a:blip r:embed="rId3">
              <a:alphaModFix/>
            </a:blip>
            <a:srcRect b="0" l="0" r="0" t="0"/>
            <a:stretch/>
          </p:blipFill>
          <p:spPr>
            <a:xfrm>
              <a:off x="8054340" y="2832607"/>
              <a:ext cx="85978" cy="86105"/>
            </a:xfrm>
            <a:prstGeom prst="rect">
              <a:avLst/>
            </a:prstGeom>
            <a:noFill/>
            <a:ln>
              <a:noFill/>
            </a:ln>
          </p:spPr>
        </p:pic>
        <p:pic>
          <p:nvPicPr>
            <p:cNvPr id="485" name="Google Shape;485;p84"/>
            <p:cNvPicPr preferRelativeResize="0"/>
            <p:nvPr/>
          </p:nvPicPr>
          <p:blipFill rotWithShape="1">
            <a:blip r:embed="rId4">
              <a:alphaModFix/>
            </a:blip>
            <a:srcRect b="0" l="0" r="0" t="0"/>
            <a:stretch/>
          </p:blipFill>
          <p:spPr>
            <a:xfrm>
              <a:off x="8041640" y="2819907"/>
              <a:ext cx="111378" cy="111505"/>
            </a:xfrm>
            <a:prstGeom prst="rect">
              <a:avLst/>
            </a:prstGeom>
            <a:noFill/>
            <a:ln>
              <a:noFill/>
            </a:ln>
          </p:spPr>
        </p:pic>
      </p:grpSp>
      <p:grpSp>
        <p:nvGrpSpPr>
          <p:cNvPr id="486" name="Google Shape;486;p84"/>
          <p:cNvGrpSpPr/>
          <p:nvPr/>
        </p:nvGrpSpPr>
        <p:grpSpPr>
          <a:xfrm>
            <a:off x="8439023" y="2432304"/>
            <a:ext cx="197484" cy="197485"/>
            <a:chOff x="8439022" y="2432304"/>
            <a:chExt cx="197484" cy="197485"/>
          </a:xfrm>
        </p:grpSpPr>
        <p:pic>
          <p:nvPicPr>
            <p:cNvPr id="487" name="Google Shape;487;p84"/>
            <p:cNvPicPr preferRelativeResize="0"/>
            <p:nvPr/>
          </p:nvPicPr>
          <p:blipFill rotWithShape="1">
            <a:blip r:embed="rId5">
              <a:alphaModFix/>
            </a:blip>
            <a:srcRect b="0" l="0" r="0" t="0"/>
            <a:stretch/>
          </p:blipFill>
          <p:spPr>
            <a:xfrm>
              <a:off x="8451722" y="2445004"/>
              <a:ext cx="172084" cy="172085"/>
            </a:xfrm>
            <a:prstGeom prst="rect">
              <a:avLst/>
            </a:prstGeom>
            <a:noFill/>
            <a:ln>
              <a:noFill/>
            </a:ln>
          </p:spPr>
        </p:pic>
        <p:pic>
          <p:nvPicPr>
            <p:cNvPr id="488" name="Google Shape;488;p84"/>
            <p:cNvPicPr preferRelativeResize="0"/>
            <p:nvPr/>
          </p:nvPicPr>
          <p:blipFill rotWithShape="1">
            <a:blip r:embed="rId6">
              <a:alphaModFix/>
            </a:blip>
            <a:srcRect b="0" l="0" r="0" t="0"/>
            <a:stretch/>
          </p:blipFill>
          <p:spPr>
            <a:xfrm>
              <a:off x="8439022" y="2432304"/>
              <a:ext cx="197484" cy="197485"/>
            </a:xfrm>
            <a:prstGeom prst="rect">
              <a:avLst/>
            </a:prstGeom>
            <a:noFill/>
            <a:ln>
              <a:noFill/>
            </a:ln>
          </p:spPr>
        </p:pic>
      </p:grpSp>
      <p:grpSp>
        <p:nvGrpSpPr>
          <p:cNvPr id="489" name="Google Shape;489;p84"/>
          <p:cNvGrpSpPr/>
          <p:nvPr/>
        </p:nvGrpSpPr>
        <p:grpSpPr>
          <a:xfrm>
            <a:off x="8916922" y="447737"/>
            <a:ext cx="2386332" cy="1814833"/>
            <a:chOff x="8916923" y="447736"/>
            <a:chExt cx="2386332" cy="1814832"/>
          </a:xfrm>
        </p:grpSpPr>
        <p:sp>
          <p:nvSpPr>
            <p:cNvPr id="490" name="Google Shape;490;p84"/>
            <p:cNvSpPr/>
            <p:nvPr/>
          </p:nvSpPr>
          <p:spPr>
            <a:xfrm>
              <a:off x="8916924" y="447738"/>
              <a:ext cx="2386330" cy="1814830"/>
            </a:xfrm>
            <a:custGeom>
              <a:rect b="b" l="l" r="r" t="t"/>
              <a:pathLst>
                <a:path extrusionOk="0" h="1814830" w="2386329">
                  <a:moveTo>
                    <a:pt x="258064" y="1685734"/>
                  </a:moveTo>
                  <a:lnTo>
                    <a:pt x="247916" y="1635518"/>
                  </a:lnTo>
                  <a:lnTo>
                    <a:pt x="220256" y="1594510"/>
                  </a:lnTo>
                  <a:lnTo>
                    <a:pt x="179247" y="1566849"/>
                  </a:lnTo>
                  <a:lnTo>
                    <a:pt x="129032" y="1556702"/>
                  </a:lnTo>
                  <a:lnTo>
                    <a:pt x="78803" y="1566849"/>
                  </a:lnTo>
                  <a:lnTo>
                    <a:pt x="37795" y="1594510"/>
                  </a:lnTo>
                  <a:lnTo>
                    <a:pt x="10134" y="1635518"/>
                  </a:lnTo>
                  <a:lnTo>
                    <a:pt x="0" y="1685734"/>
                  </a:lnTo>
                  <a:lnTo>
                    <a:pt x="10134" y="1735963"/>
                  </a:lnTo>
                  <a:lnTo>
                    <a:pt x="37795" y="1776971"/>
                  </a:lnTo>
                  <a:lnTo>
                    <a:pt x="78803" y="1804631"/>
                  </a:lnTo>
                  <a:lnTo>
                    <a:pt x="129032" y="1814766"/>
                  </a:lnTo>
                  <a:lnTo>
                    <a:pt x="179247" y="1804631"/>
                  </a:lnTo>
                  <a:lnTo>
                    <a:pt x="220256" y="1776971"/>
                  </a:lnTo>
                  <a:lnTo>
                    <a:pt x="247916" y="1735963"/>
                  </a:lnTo>
                  <a:lnTo>
                    <a:pt x="258064" y="1685734"/>
                  </a:lnTo>
                  <a:close/>
                </a:path>
                <a:path extrusionOk="0" h="1814830" w="2386329">
                  <a:moveTo>
                    <a:pt x="2386190" y="770420"/>
                  </a:moveTo>
                  <a:lnTo>
                    <a:pt x="2385784" y="724242"/>
                  </a:lnTo>
                  <a:lnTo>
                    <a:pt x="2378684" y="678294"/>
                  </a:lnTo>
                  <a:lnTo>
                    <a:pt x="2364816" y="633310"/>
                  </a:lnTo>
                  <a:lnTo>
                    <a:pt x="2344064" y="590003"/>
                  </a:lnTo>
                  <a:lnTo>
                    <a:pt x="2316353" y="549084"/>
                  </a:lnTo>
                  <a:lnTo>
                    <a:pt x="2319896" y="540664"/>
                  </a:lnTo>
                  <a:lnTo>
                    <a:pt x="2323122" y="532130"/>
                  </a:lnTo>
                  <a:lnTo>
                    <a:pt x="2326043" y="523519"/>
                  </a:lnTo>
                  <a:lnTo>
                    <a:pt x="2328672" y="514794"/>
                  </a:lnTo>
                  <a:lnTo>
                    <a:pt x="2337155" y="468515"/>
                  </a:lnTo>
                  <a:lnTo>
                    <a:pt x="2337054" y="422795"/>
                  </a:lnTo>
                  <a:lnTo>
                    <a:pt x="2328900" y="378548"/>
                  </a:lnTo>
                  <a:lnTo>
                    <a:pt x="2313216" y="336689"/>
                  </a:lnTo>
                  <a:lnTo>
                    <a:pt x="2290546" y="298119"/>
                  </a:lnTo>
                  <a:lnTo>
                    <a:pt x="2261425" y="263740"/>
                  </a:lnTo>
                  <a:lnTo>
                    <a:pt x="2226360" y="234480"/>
                  </a:lnTo>
                  <a:lnTo>
                    <a:pt x="2185898" y="211226"/>
                  </a:lnTo>
                  <a:lnTo>
                    <a:pt x="2140585" y="194881"/>
                  </a:lnTo>
                  <a:lnTo>
                    <a:pt x="2129561" y="155422"/>
                  </a:lnTo>
                  <a:lnTo>
                    <a:pt x="2111845" y="118668"/>
                  </a:lnTo>
                  <a:lnTo>
                    <a:pt x="2087892" y="85432"/>
                  </a:lnTo>
                  <a:lnTo>
                    <a:pt x="2058162" y="56451"/>
                  </a:lnTo>
                  <a:lnTo>
                    <a:pt x="2017458" y="29298"/>
                  </a:lnTo>
                  <a:lnTo>
                    <a:pt x="1973351" y="11112"/>
                  </a:lnTo>
                  <a:lnTo>
                    <a:pt x="1927199" y="1765"/>
                  </a:lnTo>
                  <a:lnTo>
                    <a:pt x="1880400" y="1168"/>
                  </a:lnTo>
                  <a:lnTo>
                    <a:pt x="1834337" y="9182"/>
                  </a:lnTo>
                  <a:lnTo>
                    <a:pt x="1790395" y="25717"/>
                  </a:lnTo>
                  <a:lnTo>
                    <a:pt x="1749933" y="50660"/>
                  </a:lnTo>
                  <a:lnTo>
                    <a:pt x="1714373" y="83883"/>
                  </a:lnTo>
                  <a:lnTo>
                    <a:pt x="1698066" y="65405"/>
                  </a:lnTo>
                  <a:lnTo>
                    <a:pt x="1659597" y="34544"/>
                  </a:lnTo>
                  <a:lnTo>
                    <a:pt x="1590217" y="5676"/>
                  </a:lnTo>
                  <a:lnTo>
                    <a:pt x="1541564" y="0"/>
                  </a:lnTo>
                  <a:lnTo>
                    <a:pt x="1493583" y="4851"/>
                  </a:lnTo>
                  <a:lnTo>
                    <a:pt x="1448041" y="19646"/>
                  </a:lnTo>
                  <a:lnTo>
                    <a:pt x="1406715" y="43815"/>
                  </a:lnTo>
                  <a:lnTo>
                    <a:pt x="1371371" y="76809"/>
                  </a:lnTo>
                  <a:lnTo>
                    <a:pt x="1343787" y="118046"/>
                  </a:lnTo>
                  <a:lnTo>
                    <a:pt x="1329436" y="105321"/>
                  </a:lnTo>
                  <a:lnTo>
                    <a:pt x="1298206" y="83045"/>
                  </a:lnTo>
                  <a:lnTo>
                    <a:pt x="1236865" y="55359"/>
                  </a:lnTo>
                  <a:lnTo>
                    <a:pt x="1191006" y="45377"/>
                  </a:lnTo>
                  <a:lnTo>
                    <a:pt x="1144841" y="43357"/>
                  </a:lnTo>
                  <a:lnTo>
                    <a:pt x="1099426" y="49009"/>
                  </a:lnTo>
                  <a:lnTo>
                    <a:pt x="1055776" y="62001"/>
                  </a:lnTo>
                  <a:lnTo>
                    <a:pt x="1014907" y="82042"/>
                  </a:lnTo>
                  <a:lnTo>
                    <a:pt x="977836" y="108826"/>
                  </a:lnTo>
                  <a:lnTo>
                    <a:pt x="945603" y="142062"/>
                  </a:lnTo>
                  <a:lnTo>
                    <a:pt x="919226" y="181419"/>
                  </a:lnTo>
                  <a:lnTo>
                    <a:pt x="878687" y="161798"/>
                  </a:lnTo>
                  <a:lnTo>
                    <a:pt x="836104" y="147650"/>
                  </a:lnTo>
                  <a:lnTo>
                    <a:pt x="792073" y="139103"/>
                  </a:lnTo>
                  <a:lnTo>
                    <a:pt x="747153" y="136271"/>
                  </a:lnTo>
                  <a:lnTo>
                    <a:pt x="701929" y="139255"/>
                  </a:lnTo>
                  <a:lnTo>
                    <a:pt x="652767" y="149364"/>
                  </a:lnTo>
                  <a:lnTo>
                    <a:pt x="606818" y="165900"/>
                  </a:lnTo>
                  <a:lnTo>
                    <a:pt x="564515" y="188302"/>
                  </a:lnTo>
                  <a:lnTo>
                    <a:pt x="526326" y="216014"/>
                  </a:lnTo>
                  <a:lnTo>
                    <a:pt x="492683" y="248437"/>
                  </a:lnTo>
                  <a:lnTo>
                    <a:pt x="464032" y="285013"/>
                  </a:lnTo>
                  <a:lnTo>
                    <a:pt x="440842" y="325170"/>
                  </a:lnTo>
                  <a:lnTo>
                    <a:pt x="423557" y="368338"/>
                  </a:lnTo>
                  <a:lnTo>
                    <a:pt x="412623" y="413918"/>
                  </a:lnTo>
                  <a:lnTo>
                    <a:pt x="408482" y="461365"/>
                  </a:lnTo>
                  <a:lnTo>
                    <a:pt x="411607" y="510095"/>
                  </a:lnTo>
                  <a:lnTo>
                    <a:pt x="409702" y="514921"/>
                  </a:lnTo>
                  <a:lnTo>
                    <a:pt x="359562" y="525856"/>
                  </a:lnTo>
                  <a:lnTo>
                    <a:pt x="313982" y="547624"/>
                  </a:lnTo>
                  <a:lnTo>
                    <a:pt x="274764" y="579120"/>
                  </a:lnTo>
                  <a:lnTo>
                    <a:pt x="243713" y="619188"/>
                  </a:lnTo>
                  <a:lnTo>
                    <a:pt x="223418" y="664171"/>
                  </a:lnTo>
                  <a:lnTo>
                    <a:pt x="214388" y="710958"/>
                  </a:lnTo>
                  <a:lnTo>
                    <a:pt x="216154" y="757796"/>
                  </a:lnTo>
                  <a:lnTo>
                    <a:pt x="228244" y="802944"/>
                  </a:lnTo>
                  <a:lnTo>
                    <a:pt x="250202" y="844638"/>
                  </a:lnTo>
                  <a:lnTo>
                    <a:pt x="281546" y="881126"/>
                  </a:lnTo>
                  <a:lnTo>
                    <a:pt x="321818" y="910653"/>
                  </a:lnTo>
                  <a:lnTo>
                    <a:pt x="293154" y="947686"/>
                  </a:lnTo>
                  <a:lnTo>
                    <a:pt x="273646" y="989355"/>
                  </a:lnTo>
                  <a:lnTo>
                    <a:pt x="263804" y="1034084"/>
                  </a:lnTo>
                  <a:lnTo>
                    <a:pt x="264160" y="1080325"/>
                  </a:lnTo>
                  <a:lnTo>
                    <a:pt x="275755" y="1127975"/>
                  </a:lnTo>
                  <a:lnTo>
                    <a:pt x="297497" y="1170470"/>
                  </a:lnTo>
                  <a:lnTo>
                    <a:pt x="327914" y="1206665"/>
                  </a:lnTo>
                  <a:lnTo>
                    <a:pt x="365556" y="1235468"/>
                  </a:lnTo>
                  <a:lnTo>
                    <a:pt x="408965" y="1255750"/>
                  </a:lnTo>
                  <a:lnTo>
                    <a:pt x="456679" y="1266380"/>
                  </a:lnTo>
                  <a:lnTo>
                    <a:pt x="507238" y="1266253"/>
                  </a:lnTo>
                  <a:lnTo>
                    <a:pt x="511302" y="1273111"/>
                  </a:lnTo>
                  <a:lnTo>
                    <a:pt x="538949" y="1312214"/>
                  </a:lnTo>
                  <a:lnTo>
                    <a:pt x="570649" y="1346898"/>
                  </a:lnTo>
                  <a:lnTo>
                    <a:pt x="605891" y="1377048"/>
                  </a:lnTo>
                  <a:lnTo>
                    <a:pt x="644182" y="1402537"/>
                  </a:lnTo>
                  <a:lnTo>
                    <a:pt x="685012" y="1423250"/>
                  </a:lnTo>
                  <a:lnTo>
                    <a:pt x="727887" y="1439062"/>
                  </a:lnTo>
                  <a:lnTo>
                    <a:pt x="772325" y="1449844"/>
                  </a:lnTo>
                  <a:lnTo>
                    <a:pt x="817803" y="1455496"/>
                  </a:lnTo>
                  <a:lnTo>
                    <a:pt x="863841" y="1455864"/>
                  </a:lnTo>
                  <a:lnTo>
                    <a:pt x="909929" y="1450860"/>
                  </a:lnTo>
                  <a:lnTo>
                    <a:pt x="955586" y="1440332"/>
                  </a:lnTo>
                  <a:lnTo>
                    <a:pt x="1000290" y="1424178"/>
                  </a:lnTo>
                  <a:lnTo>
                    <a:pt x="1043559" y="1402270"/>
                  </a:lnTo>
                  <a:lnTo>
                    <a:pt x="1072172" y="1438376"/>
                  </a:lnTo>
                  <a:lnTo>
                    <a:pt x="1105395" y="1470075"/>
                  </a:lnTo>
                  <a:lnTo>
                    <a:pt x="1142669" y="1496974"/>
                  </a:lnTo>
                  <a:lnTo>
                    <a:pt x="1183462" y="1518704"/>
                  </a:lnTo>
                  <a:lnTo>
                    <a:pt x="1227201" y="1534858"/>
                  </a:lnTo>
                  <a:lnTo>
                    <a:pt x="1276235" y="1545577"/>
                  </a:lnTo>
                  <a:lnTo>
                    <a:pt x="1325130" y="1549107"/>
                  </a:lnTo>
                  <a:lnTo>
                    <a:pt x="1373212" y="1545818"/>
                  </a:lnTo>
                  <a:lnTo>
                    <a:pt x="1419821" y="1536039"/>
                  </a:lnTo>
                  <a:lnTo>
                    <a:pt x="1464310" y="1520101"/>
                  </a:lnTo>
                  <a:lnTo>
                    <a:pt x="1506029" y="1498371"/>
                  </a:lnTo>
                  <a:lnTo>
                    <a:pt x="1544320" y="1471168"/>
                  </a:lnTo>
                  <a:lnTo>
                    <a:pt x="1578533" y="1438833"/>
                  </a:lnTo>
                  <a:lnTo>
                    <a:pt x="1607997" y="1401724"/>
                  </a:lnTo>
                  <a:lnTo>
                    <a:pt x="1632077" y="1360170"/>
                  </a:lnTo>
                  <a:lnTo>
                    <a:pt x="1650111" y="1314513"/>
                  </a:lnTo>
                  <a:lnTo>
                    <a:pt x="1685493" y="1332712"/>
                  </a:lnTo>
                  <a:lnTo>
                    <a:pt x="1722920" y="1345996"/>
                  </a:lnTo>
                  <a:lnTo>
                    <a:pt x="1761845" y="1354226"/>
                  </a:lnTo>
                  <a:lnTo>
                    <a:pt x="1801749" y="1357185"/>
                  </a:lnTo>
                  <a:lnTo>
                    <a:pt x="1848916" y="1353870"/>
                  </a:lnTo>
                  <a:lnTo>
                    <a:pt x="1893722" y="1343545"/>
                  </a:lnTo>
                  <a:lnTo>
                    <a:pt x="1935556" y="1326769"/>
                  </a:lnTo>
                  <a:lnTo>
                    <a:pt x="1973808" y="1304150"/>
                  </a:lnTo>
                  <a:lnTo>
                    <a:pt x="2007895" y="1276223"/>
                  </a:lnTo>
                  <a:lnTo>
                    <a:pt x="2037194" y="1243609"/>
                  </a:lnTo>
                  <a:lnTo>
                    <a:pt x="2061121" y="1206842"/>
                  </a:lnTo>
                  <a:lnTo>
                    <a:pt x="2079066" y="1166533"/>
                  </a:lnTo>
                  <a:lnTo>
                    <a:pt x="2090432" y="1123238"/>
                  </a:lnTo>
                  <a:lnTo>
                    <a:pt x="2094611" y="1077531"/>
                  </a:lnTo>
                  <a:lnTo>
                    <a:pt x="2137435" y="1068857"/>
                  </a:lnTo>
                  <a:lnTo>
                    <a:pt x="2178570" y="1054976"/>
                  </a:lnTo>
                  <a:lnTo>
                    <a:pt x="2217534" y="1036116"/>
                  </a:lnTo>
                  <a:lnTo>
                    <a:pt x="2253869" y="1012507"/>
                  </a:lnTo>
                  <a:lnTo>
                    <a:pt x="2291473" y="979906"/>
                  </a:lnTo>
                  <a:lnTo>
                    <a:pt x="2322995" y="943254"/>
                  </a:lnTo>
                  <a:lnTo>
                    <a:pt x="2348331" y="903262"/>
                  </a:lnTo>
                  <a:lnTo>
                    <a:pt x="2367369" y="860640"/>
                  </a:lnTo>
                  <a:lnTo>
                    <a:pt x="2380030" y="816127"/>
                  </a:lnTo>
                  <a:lnTo>
                    <a:pt x="2386190" y="770420"/>
                  </a:lnTo>
                  <a:close/>
                </a:path>
              </a:pathLst>
            </a:custGeom>
            <a:solidFill>
              <a:srgbClr val="7E7E7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1" name="Google Shape;491;p84"/>
            <p:cNvSpPr/>
            <p:nvPr/>
          </p:nvSpPr>
          <p:spPr>
            <a:xfrm>
              <a:off x="8916923" y="447736"/>
              <a:ext cx="2386330" cy="1814830"/>
            </a:xfrm>
            <a:custGeom>
              <a:rect b="b" l="l" r="r" t="t"/>
              <a:pathLst>
                <a:path extrusionOk="0" h="1814830" w="2386329">
                  <a:moveTo>
                    <a:pt x="411606" y="510097"/>
                  </a:moveTo>
                  <a:lnTo>
                    <a:pt x="408490" y="461365"/>
                  </a:lnTo>
                  <a:lnTo>
                    <a:pt x="412625" y="413917"/>
                  </a:lnTo>
                  <a:lnTo>
                    <a:pt x="423562" y="368328"/>
                  </a:lnTo>
                  <a:lnTo>
                    <a:pt x="440851" y="325169"/>
                  </a:lnTo>
                  <a:lnTo>
                    <a:pt x="464042" y="285014"/>
                  </a:lnTo>
                  <a:lnTo>
                    <a:pt x="492685" y="248435"/>
                  </a:lnTo>
                  <a:lnTo>
                    <a:pt x="526330" y="216007"/>
                  </a:lnTo>
                  <a:lnTo>
                    <a:pt x="564526" y="188302"/>
                  </a:lnTo>
                  <a:lnTo>
                    <a:pt x="606825" y="165894"/>
                  </a:lnTo>
                  <a:lnTo>
                    <a:pt x="652776" y="149354"/>
                  </a:lnTo>
                  <a:lnTo>
                    <a:pt x="701928" y="139257"/>
                  </a:lnTo>
                  <a:lnTo>
                    <a:pt x="747156" y="136266"/>
                  </a:lnTo>
                  <a:lnTo>
                    <a:pt x="792078" y="139103"/>
                  </a:lnTo>
                  <a:lnTo>
                    <a:pt x="836117" y="147652"/>
                  </a:lnTo>
                  <a:lnTo>
                    <a:pt x="878692" y="161796"/>
                  </a:lnTo>
                  <a:lnTo>
                    <a:pt x="919226" y="181421"/>
                  </a:lnTo>
                  <a:lnTo>
                    <a:pt x="945607" y="142055"/>
                  </a:lnTo>
                  <a:lnTo>
                    <a:pt x="977843" y="108825"/>
                  </a:lnTo>
                  <a:lnTo>
                    <a:pt x="1014908" y="82037"/>
                  </a:lnTo>
                  <a:lnTo>
                    <a:pt x="1055781" y="61993"/>
                  </a:lnTo>
                  <a:lnTo>
                    <a:pt x="1099437" y="48999"/>
                  </a:lnTo>
                  <a:lnTo>
                    <a:pt x="1144853" y="43358"/>
                  </a:lnTo>
                  <a:lnTo>
                    <a:pt x="1191006" y="45375"/>
                  </a:lnTo>
                  <a:lnTo>
                    <a:pt x="1236873" y="55354"/>
                  </a:lnTo>
                  <a:lnTo>
                    <a:pt x="1281429" y="73598"/>
                  </a:lnTo>
                  <a:lnTo>
                    <a:pt x="1314227" y="93633"/>
                  </a:lnTo>
                  <a:lnTo>
                    <a:pt x="1343786" y="118048"/>
                  </a:lnTo>
                  <a:lnTo>
                    <a:pt x="1371383" y="76808"/>
                  </a:lnTo>
                  <a:lnTo>
                    <a:pt x="1406727" y="43817"/>
                  </a:lnTo>
                  <a:lnTo>
                    <a:pt x="1448053" y="19640"/>
                  </a:lnTo>
                  <a:lnTo>
                    <a:pt x="1493590" y="4846"/>
                  </a:lnTo>
                  <a:lnTo>
                    <a:pt x="1541571" y="0"/>
                  </a:lnTo>
                  <a:lnTo>
                    <a:pt x="1590228" y="5668"/>
                  </a:lnTo>
                  <a:lnTo>
                    <a:pt x="1637792" y="22417"/>
                  </a:lnTo>
                  <a:lnTo>
                    <a:pt x="1679749" y="48913"/>
                  </a:lnTo>
                  <a:lnTo>
                    <a:pt x="1714373" y="83885"/>
                  </a:lnTo>
                  <a:lnTo>
                    <a:pt x="1749944" y="50656"/>
                  </a:lnTo>
                  <a:lnTo>
                    <a:pt x="1790396" y="25717"/>
                  </a:lnTo>
                  <a:lnTo>
                    <a:pt x="1834345" y="9182"/>
                  </a:lnTo>
                  <a:lnTo>
                    <a:pt x="1880409" y="1161"/>
                  </a:lnTo>
                  <a:lnTo>
                    <a:pt x="1927205" y="1766"/>
                  </a:lnTo>
                  <a:lnTo>
                    <a:pt x="1973351" y="11108"/>
                  </a:lnTo>
                  <a:lnTo>
                    <a:pt x="2017464" y="29300"/>
                  </a:lnTo>
                  <a:lnTo>
                    <a:pt x="2058161" y="56453"/>
                  </a:lnTo>
                  <a:lnTo>
                    <a:pt x="2087899" y="85423"/>
                  </a:lnTo>
                  <a:lnTo>
                    <a:pt x="2111851" y="118668"/>
                  </a:lnTo>
                  <a:lnTo>
                    <a:pt x="2129563" y="155412"/>
                  </a:lnTo>
                  <a:lnTo>
                    <a:pt x="2140584" y="194883"/>
                  </a:lnTo>
                  <a:lnTo>
                    <a:pt x="2185910" y="211219"/>
                  </a:lnTo>
                  <a:lnTo>
                    <a:pt x="2226368" y="234474"/>
                  </a:lnTo>
                  <a:lnTo>
                    <a:pt x="2261427" y="263741"/>
                  </a:lnTo>
                  <a:lnTo>
                    <a:pt x="2290557" y="298113"/>
                  </a:lnTo>
                  <a:lnTo>
                    <a:pt x="2313225" y="336684"/>
                  </a:lnTo>
                  <a:lnTo>
                    <a:pt x="2328902" y="378544"/>
                  </a:lnTo>
                  <a:lnTo>
                    <a:pt x="2337056" y="422788"/>
                  </a:lnTo>
                  <a:lnTo>
                    <a:pt x="2337156" y="468508"/>
                  </a:lnTo>
                  <a:lnTo>
                    <a:pt x="2328672" y="514796"/>
                  </a:lnTo>
                  <a:lnTo>
                    <a:pt x="2326050" y="523512"/>
                  </a:lnTo>
                  <a:lnTo>
                    <a:pt x="2323131" y="532132"/>
                  </a:lnTo>
                  <a:lnTo>
                    <a:pt x="2319903" y="540657"/>
                  </a:lnTo>
                  <a:lnTo>
                    <a:pt x="2316353" y="549086"/>
                  </a:lnTo>
                  <a:lnTo>
                    <a:pt x="2344075" y="590005"/>
                  </a:lnTo>
                  <a:lnTo>
                    <a:pt x="2364823" y="633313"/>
                  </a:lnTo>
                  <a:lnTo>
                    <a:pt x="2378695" y="678293"/>
                  </a:lnTo>
                  <a:lnTo>
                    <a:pt x="2385788" y="724232"/>
                  </a:lnTo>
                  <a:lnTo>
                    <a:pt x="2386201" y="770413"/>
                  </a:lnTo>
                  <a:lnTo>
                    <a:pt x="2380031" y="816121"/>
                  </a:lnTo>
                  <a:lnTo>
                    <a:pt x="2367376" y="860639"/>
                  </a:lnTo>
                  <a:lnTo>
                    <a:pt x="2348335" y="903253"/>
                  </a:lnTo>
                  <a:lnTo>
                    <a:pt x="2323004" y="943246"/>
                  </a:lnTo>
                  <a:lnTo>
                    <a:pt x="2291483" y="979904"/>
                  </a:lnTo>
                  <a:lnTo>
                    <a:pt x="2253869" y="1012509"/>
                  </a:lnTo>
                  <a:lnTo>
                    <a:pt x="2217537" y="1036118"/>
                  </a:lnTo>
                  <a:lnTo>
                    <a:pt x="2178573" y="1054975"/>
                  </a:lnTo>
                  <a:lnTo>
                    <a:pt x="2137443" y="1068856"/>
                  </a:lnTo>
                  <a:lnTo>
                    <a:pt x="2094610" y="1077533"/>
                  </a:lnTo>
                  <a:lnTo>
                    <a:pt x="2090436" y="1123234"/>
                  </a:lnTo>
                  <a:lnTo>
                    <a:pt x="2079076" y="1166529"/>
                  </a:lnTo>
                  <a:lnTo>
                    <a:pt x="2061132" y="1206843"/>
                  </a:lnTo>
                  <a:lnTo>
                    <a:pt x="2037206" y="1243601"/>
                  </a:lnTo>
                  <a:lnTo>
                    <a:pt x="2007901" y="1276225"/>
                  </a:lnTo>
                  <a:lnTo>
                    <a:pt x="1973818" y="1304140"/>
                  </a:lnTo>
                  <a:lnTo>
                    <a:pt x="1935560" y="1326770"/>
                  </a:lnTo>
                  <a:lnTo>
                    <a:pt x="1893727" y="1343538"/>
                  </a:lnTo>
                  <a:lnTo>
                    <a:pt x="1848923" y="1353870"/>
                  </a:lnTo>
                  <a:lnTo>
                    <a:pt x="1801749" y="1357187"/>
                  </a:lnTo>
                  <a:lnTo>
                    <a:pt x="1761857" y="1354217"/>
                  </a:lnTo>
                  <a:lnTo>
                    <a:pt x="1722929" y="1345996"/>
                  </a:lnTo>
                  <a:lnTo>
                    <a:pt x="1685502" y="1332702"/>
                  </a:lnTo>
                  <a:lnTo>
                    <a:pt x="1650110" y="1314515"/>
                  </a:lnTo>
                  <a:lnTo>
                    <a:pt x="1632080" y="1360169"/>
                  </a:lnTo>
                  <a:lnTo>
                    <a:pt x="1608002" y="1401722"/>
                  </a:lnTo>
                  <a:lnTo>
                    <a:pt x="1578533" y="1438833"/>
                  </a:lnTo>
                  <a:lnTo>
                    <a:pt x="1544327" y="1471160"/>
                  </a:lnTo>
                  <a:lnTo>
                    <a:pt x="1506038" y="1498363"/>
                  </a:lnTo>
                  <a:lnTo>
                    <a:pt x="1464319" y="1520101"/>
                  </a:lnTo>
                  <a:lnTo>
                    <a:pt x="1419827" y="1536031"/>
                  </a:lnTo>
                  <a:lnTo>
                    <a:pt x="1373214" y="1545814"/>
                  </a:lnTo>
                  <a:lnTo>
                    <a:pt x="1325136" y="1549107"/>
                  </a:lnTo>
                  <a:lnTo>
                    <a:pt x="1276247" y="1545570"/>
                  </a:lnTo>
                  <a:lnTo>
                    <a:pt x="1227201" y="1534860"/>
                  </a:lnTo>
                  <a:lnTo>
                    <a:pt x="1183462" y="1518694"/>
                  </a:lnTo>
                  <a:lnTo>
                    <a:pt x="1142679" y="1496968"/>
                  </a:lnTo>
                  <a:lnTo>
                    <a:pt x="1105402" y="1470066"/>
                  </a:lnTo>
                  <a:lnTo>
                    <a:pt x="1072179" y="1438373"/>
                  </a:lnTo>
                  <a:lnTo>
                    <a:pt x="1043558" y="1402272"/>
                  </a:lnTo>
                  <a:lnTo>
                    <a:pt x="1000293" y="1424179"/>
                  </a:lnTo>
                  <a:lnTo>
                    <a:pt x="955588" y="1440332"/>
                  </a:lnTo>
                  <a:lnTo>
                    <a:pt x="909940" y="1450853"/>
                  </a:lnTo>
                  <a:lnTo>
                    <a:pt x="863849" y="1455865"/>
                  </a:lnTo>
                  <a:lnTo>
                    <a:pt x="817812" y="1455488"/>
                  </a:lnTo>
                  <a:lnTo>
                    <a:pt x="772329" y="1449846"/>
                  </a:lnTo>
                  <a:lnTo>
                    <a:pt x="727897" y="1439058"/>
                  </a:lnTo>
                  <a:lnTo>
                    <a:pt x="685015" y="1423248"/>
                  </a:lnTo>
                  <a:lnTo>
                    <a:pt x="644182" y="1402536"/>
                  </a:lnTo>
                  <a:lnTo>
                    <a:pt x="605896" y="1377045"/>
                  </a:lnTo>
                  <a:lnTo>
                    <a:pt x="570655" y="1346897"/>
                  </a:lnTo>
                  <a:lnTo>
                    <a:pt x="538957" y="1312212"/>
                  </a:lnTo>
                  <a:lnTo>
                    <a:pt x="511301" y="1273113"/>
                  </a:lnTo>
                  <a:lnTo>
                    <a:pt x="510031" y="1270827"/>
                  </a:lnTo>
                  <a:lnTo>
                    <a:pt x="508634" y="1268541"/>
                  </a:lnTo>
                  <a:lnTo>
                    <a:pt x="507237" y="1266255"/>
                  </a:lnTo>
                  <a:lnTo>
                    <a:pt x="456683" y="1266380"/>
                  </a:lnTo>
                  <a:lnTo>
                    <a:pt x="408973" y="1255743"/>
                  </a:lnTo>
                  <a:lnTo>
                    <a:pt x="365565" y="1235464"/>
                  </a:lnTo>
                  <a:lnTo>
                    <a:pt x="327921" y="1206664"/>
                  </a:lnTo>
                  <a:lnTo>
                    <a:pt x="297499" y="1170461"/>
                  </a:lnTo>
                  <a:lnTo>
                    <a:pt x="275758" y="1127976"/>
                  </a:lnTo>
                  <a:lnTo>
                    <a:pt x="264159" y="1080327"/>
                  </a:lnTo>
                  <a:lnTo>
                    <a:pt x="263810" y="1034082"/>
                  </a:lnTo>
                  <a:lnTo>
                    <a:pt x="273653" y="989348"/>
                  </a:lnTo>
                  <a:lnTo>
                    <a:pt x="293163" y="947686"/>
                  </a:lnTo>
                  <a:lnTo>
                    <a:pt x="321818" y="910655"/>
                  </a:lnTo>
                  <a:lnTo>
                    <a:pt x="281548" y="881121"/>
                  </a:lnTo>
                  <a:lnTo>
                    <a:pt x="250205" y="844630"/>
                  </a:lnTo>
                  <a:lnTo>
                    <a:pt x="228255" y="802937"/>
                  </a:lnTo>
                  <a:lnTo>
                    <a:pt x="216164" y="757793"/>
                  </a:lnTo>
                  <a:lnTo>
                    <a:pt x="214399" y="710953"/>
                  </a:lnTo>
                  <a:lnTo>
                    <a:pt x="223426" y="664167"/>
                  </a:lnTo>
                  <a:lnTo>
                    <a:pt x="243712" y="619190"/>
                  </a:lnTo>
                  <a:lnTo>
                    <a:pt x="274774" y="579110"/>
                  </a:lnTo>
                  <a:lnTo>
                    <a:pt x="313991" y="547626"/>
                  </a:lnTo>
                  <a:lnTo>
                    <a:pt x="359566" y="525857"/>
                  </a:lnTo>
                  <a:lnTo>
                    <a:pt x="409701" y="514923"/>
                  </a:lnTo>
                  <a:lnTo>
                    <a:pt x="411606" y="510097"/>
                  </a:lnTo>
                  <a:close/>
                </a:path>
                <a:path extrusionOk="0" h="1814830" w="2386329">
                  <a:moveTo>
                    <a:pt x="258064" y="1685736"/>
                  </a:moveTo>
                  <a:lnTo>
                    <a:pt x="247921" y="1735955"/>
                  </a:lnTo>
                  <a:lnTo>
                    <a:pt x="220265" y="1776970"/>
                  </a:lnTo>
                  <a:lnTo>
                    <a:pt x="179250" y="1804626"/>
                  </a:lnTo>
                  <a:lnTo>
                    <a:pt x="129031" y="1814768"/>
                  </a:lnTo>
                  <a:lnTo>
                    <a:pt x="78813" y="1804626"/>
                  </a:lnTo>
                  <a:lnTo>
                    <a:pt x="37798" y="1776970"/>
                  </a:lnTo>
                  <a:lnTo>
                    <a:pt x="10142" y="1735955"/>
                  </a:lnTo>
                  <a:lnTo>
                    <a:pt x="0" y="1685736"/>
                  </a:lnTo>
                  <a:lnTo>
                    <a:pt x="10142" y="1635518"/>
                  </a:lnTo>
                  <a:lnTo>
                    <a:pt x="37798" y="1594503"/>
                  </a:lnTo>
                  <a:lnTo>
                    <a:pt x="78813" y="1566847"/>
                  </a:lnTo>
                  <a:lnTo>
                    <a:pt x="129031" y="1556704"/>
                  </a:lnTo>
                  <a:lnTo>
                    <a:pt x="179250" y="1566847"/>
                  </a:lnTo>
                  <a:lnTo>
                    <a:pt x="220265" y="1594503"/>
                  </a:lnTo>
                  <a:lnTo>
                    <a:pt x="247921" y="1635518"/>
                  </a:lnTo>
                  <a:lnTo>
                    <a:pt x="258064" y="1685736"/>
                  </a:lnTo>
                  <a:close/>
                </a:path>
                <a:path extrusionOk="0" h="1814830" w="2386329">
                  <a:moveTo>
                    <a:pt x="451357" y="933261"/>
                  </a:moveTo>
                  <a:lnTo>
                    <a:pt x="418187" y="933279"/>
                  </a:lnTo>
                  <a:lnTo>
                    <a:pt x="385540" y="928451"/>
                  </a:lnTo>
                  <a:lnTo>
                    <a:pt x="353988" y="918885"/>
                  </a:lnTo>
                  <a:lnTo>
                    <a:pt x="324103" y="904686"/>
                  </a:lnTo>
                </a:path>
                <a:path extrusionOk="0" h="1814830" w="2386329">
                  <a:moveTo>
                    <a:pt x="563626" y="1245808"/>
                  </a:moveTo>
                  <a:lnTo>
                    <a:pt x="550112" y="1250595"/>
                  </a:lnTo>
                  <a:lnTo>
                    <a:pt x="536289" y="1254476"/>
                  </a:lnTo>
                  <a:lnTo>
                    <a:pt x="522227" y="1257453"/>
                  </a:lnTo>
                  <a:lnTo>
                    <a:pt x="508000" y="1259524"/>
                  </a:lnTo>
                </a:path>
                <a:path extrusionOk="0" h="1814830" w="2386329">
                  <a:moveTo>
                    <a:pt x="1043431" y="1396049"/>
                  </a:moveTo>
                  <a:lnTo>
                    <a:pt x="1033764" y="1381127"/>
                  </a:lnTo>
                  <a:lnTo>
                    <a:pt x="1024953" y="1365728"/>
                  </a:lnTo>
                  <a:lnTo>
                    <a:pt x="1017000" y="1349901"/>
                  </a:lnTo>
                  <a:lnTo>
                    <a:pt x="1009903" y="1333692"/>
                  </a:lnTo>
                </a:path>
                <a:path extrusionOk="0" h="1814830" w="2386329">
                  <a:moveTo>
                    <a:pt x="1663827" y="1240601"/>
                  </a:moveTo>
                  <a:lnTo>
                    <a:pt x="1661848" y="1257903"/>
                  </a:lnTo>
                  <a:lnTo>
                    <a:pt x="1658953" y="1275098"/>
                  </a:lnTo>
                  <a:lnTo>
                    <a:pt x="1655129" y="1292126"/>
                  </a:lnTo>
                  <a:lnTo>
                    <a:pt x="1650365" y="1308927"/>
                  </a:lnTo>
                </a:path>
                <a:path extrusionOk="0" h="1814830" w="2386329">
                  <a:moveTo>
                    <a:pt x="1930146" y="817691"/>
                  </a:moveTo>
                  <a:lnTo>
                    <a:pt x="1970950" y="841150"/>
                  </a:lnTo>
                  <a:lnTo>
                    <a:pt x="2006722" y="870210"/>
                  </a:lnTo>
                  <a:lnTo>
                    <a:pt x="2036988" y="904126"/>
                  </a:lnTo>
                  <a:lnTo>
                    <a:pt x="2061270" y="942154"/>
                  </a:lnTo>
                  <a:lnTo>
                    <a:pt x="2079095" y="983550"/>
                  </a:lnTo>
                  <a:lnTo>
                    <a:pt x="2089986" y="1027570"/>
                  </a:lnTo>
                  <a:lnTo>
                    <a:pt x="2093468" y="1073469"/>
                  </a:lnTo>
                </a:path>
                <a:path extrusionOk="0" h="1814830" w="2386329">
                  <a:moveTo>
                    <a:pt x="2315336" y="545276"/>
                  </a:moveTo>
                  <a:lnTo>
                    <a:pt x="2301557" y="572242"/>
                  </a:lnTo>
                  <a:lnTo>
                    <a:pt x="2284730" y="597362"/>
                  </a:lnTo>
                  <a:lnTo>
                    <a:pt x="2265045" y="620411"/>
                  </a:lnTo>
                  <a:lnTo>
                    <a:pt x="2242693" y="641161"/>
                  </a:lnTo>
                </a:path>
                <a:path extrusionOk="0" h="1814830" w="2386329">
                  <a:moveTo>
                    <a:pt x="2140839" y="189422"/>
                  </a:moveTo>
                  <a:lnTo>
                    <a:pt x="2142650" y="200686"/>
                  </a:lnTo>
                  <a:lnTo>
                    <a:pt x="2143902" y="211997"/>
                  </a:lnTo>
                  <a:lnTo>
                    <a:pt x="2144607" y="223355"/>
                  </a:lnTo>
                  <a:lnTo>
                    <a:pt x="2144776" y="234761"/>
                  </a:lnTo>
                </a:path>
                <a:path extrusionOk="0" h="1814830" w="2386329">
                  <a:moveTo>
                    <a:pt x="1676400" y="136590"/>
                  </a:moveTo>
                  <a:lnTo>
                    <a:pt x="1684089" y="121241"/>
                  </a:lnTo>
                  <a:lnTo>
                    <a:pt x="1692862" y="106476"/>
                  </a:lnTo>
                  <a:lnTo>
                    <a:pt x="1702706" y="92353"/>
                  </a:lnTo>
                  <a:lnTo>
                    <a:pt x="1713610" y="78932"/>
                  </a:lnTo>
                </a:path>
                <a:path extrusionOk="0" h="1814830" w="2386329">
                  <a:moveTo>
                    <a:pt x="1327911" y="164149"/>
                  </a:moveTo>
                  <a:lnTo>
                    <a:pt x="1331194" y="151299"/>
                  </a:lnTo>
                  <a:lnTo>
                    <a:pt x="1335309" y="138686"/>
                  </a:lnTo>
                  <a:lnTo>
                    <a:pt x="1340234" y="126359"/>
                  </a:lnTo>
                  <a:lnTo>
                    <a:pt x="1345946" y="114365"/>
                  </a:lnTo>
                </a:path>
                <a:path extrusionOk="0" h="1814830" w="2386329">
                  <a:moveTo>
                    <a:pt x="918972" y="181040"/>
                  </a:moveTo>
                  <a:lnTo>
                    <a:pt x="936369" y="191655"/>
                  </a:lnTo>
                  <a:lnTo>
                    <a:pt x="953087" y="203281"/>
                  </a:lnTo>
                  <a:lnTo>
                    <a:pt x="969067" y="215884"/>
                  </a:lnTo>
                  <a:lnTo>
                    <a:pt x="984250" y="229427"/>
                  </a:lnTo>
                </a:path>
                <a:path extrusionOk="0" h="1814830" w="2386329">
                  <a:moveTo>
                    <a:pt x="422909" y="560897"/>
                  </a:moveTo>
                  <a:lnTo>
                    <a:pt x="419340" y="548352"/>
                  </a:lnTo>
                  <a:lnTo>
                    <a:pt x="416258" y="535688"/>
                  </a:lnTo>
                  <a:lnTo>
                    <a:pt x="413676" y="522928"/>
                  </a:lnTo>
                  <a:lnTo>
                    <a:pt x="411606" y="510097"/>
                  </a:lnTo>
                </a:path>
              </a:pathLst>
            </a:custGeom>
            <a:noFill/>
            <a:ln cap="flat" cmpd="sng" w="25400">
              <a:solidFill>
                <a:srgbClr val="7E7E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92" name="Google Shape;492;p84"/>
            <p:cNvPicPr preferRelativeResize="0"/>
            <p:nvPr/>
          </p:nvPicPr>
          <p:blipFill rotWithShape="1">
            <a:blip r:embed="rId7">
              <a:alphaModFix/>
            </a:blip>
            <a:srcRect b="0" l="0" r="0" t="0"/>
            <a:stretch/>
          </p:blipFill>
          <p:spPr>
            <a:xfrm>
              <a:off x="9503663" y="847344"/>
              <a:ext cx="1597152" cy="542543"/>
            </a:xfrm>
            <a:prstGeom prst="rect">
              <a:avLst/>
            </a:prstGeom>
            <a:noFill/>
            <a:ln>
              <a:noFill/>
            </a:ln>
          </p:spPr>
        </p:pic>
      </p:grpSp>
      <p:grpSp>
        <p:nvGrpSpPr>
          <p:cNvPr id="493" name="Google Shape;493;p84"/>
          <p:cNvGrpSpPr/>
          <p:nvPr/>
        </p:nvGrpSpPr>
        <p:grpSpPr>
          <a:xfrm>
            <a:off x="696021" y="315848"/>
            <a:ext cx="3056891" cy="2219325"/>
            <a:chOff x="765621" y="534088"/>
            <a:chExt cx="3056890" cy="2219325"/>
          </a:xfrm>
        </p:grpSpPr>
        <p:sp>
          <p:nvSpPr>
            <p:cNvPr id="494" name="Google Shape;494;p84"/>
            <p:cNvSpPr/>
            <p:nvPr/>
          </p:nvSpPr>
          <p:spPr>
            <a:xfrm>
              <a:off x="765621" y="534088"/>
              <a:ext cx="3056890" cy="2219325"/>
            </a:xfrm>
            <a:custGeom>
              <a:rect b="b" l="l" r="r" t="t"/>
              <a:pathLst>
                <a:path extrusionOk="0" h="2219325" w="3056890">
                  <a:moveTo>
                    <a:pt x="1079738" y="0"/>
                  </a:moveTo>
                  <a:lnTo>
                    <a:pt x="1028735" y="895"/>
                  </a:lnTo>
                  <a:lnTo>
                    <a:pt x="977676" y="3316"/>
                  </a:lnTo>
                  <a:lnTo>
                    <a:pt x="926645" y="7280"/>
                  </a:lnTo>
                  <a:lnTo>
                    <a:pt x="875726" y="12802"/>
                  </a:lnTo>
                  <a:lnTo>
                    <a:pt x="825004" y="19899"/>
                  </a:lnTo>
                  <a:lnTo>
                    <a:pt x="774561" y="28587"/>
                  </a:lnTo>
                  <a:lnTo>
                    <a:pt x="724484" y="38883"/>
                  </a:lnTo>
                  <a:lnTo>
                    <a:pt x="674854" y="50801"/>
                  </a:lnTo>
                  <a:lnTo>
                    <a:pt x="625757" y="64360"/>
                  </a:lnTo>
                  <a:lnTo>
                    <a:pt x="577276" y="79575"/>
                  </a:lnTo>
                  <a:lnTo>
                    <a:pt x="523672" y="98668"/>
                  </a:lnTo>
                  <a:lnTo>
                    <a:pt x="472443" y="119370"/>
                  </a:lnTo>
                  <a:lnTo>
                    <a:pt x="423628" y="141606"/>
                  </a:lnTo>
                  <a:lnTo>
                    <a:pt x="377265" y="165295"/>
                  </a:lnTo>
                  <a:lnTo>
                    <a:pt x="333393" y="190361"/>
                  </a:lnTo>
                  <a:lnTo>
                    <a:pt x="292048" y="216726"/>
                  </a:lnTo>
                  <a:lnTo>
                    <a:pt x="253270" y="244312"/>
                  </a:lnTo>
                  <a:lnTo>
                    <a:pt x="217096" y="273041"/>
                  </a:lnTo>
                  <a:lnTo>
                    <a:pt x="183564" y="302834"/>
                  </a:lnTo>
                  <a:lnTo>
                    <a:pt x="152713" y="333615"/>
                  </a:lnTo>
                  <a:lnTo>
                    <a:pt x="124580" y="365306"/>
                  </a:lnTo>
                  <a:lnTo>
                    <a:pt x="99204" y="397828"/>
                  </a:lnTo>
                  <a:lnTo>
                    <a:pt x="76623" y="431104"/>
                  </a:lnTo>
                  <a:lnTo>
                    <a:pt x="56874" y="465055"/>
                  </a:lnTo>
                  <a:lnTo>
                    <a:pt x="39996" y="499605"/>
                  </a:lnTo>
                  <a:lnTo>
                    <a:pt x="15004" y="570186"/>
                  </a:lnTo>
                  <a:lnTo>
                    <a:pt x="1953" y="642225"/>
                  </a:lnTo>
                  <a:lnTo>
                    <a:pt x="0" y="678597"/>
                  </a:lnTo>
                  <a:lnTo>
                    <a:pt x="1145" y="715099"/>
                  </a:lnTo>
                  <a:lnTo>
                    <a:pt x="12887" y="788185"/>
                  </a:lnTo>
                  <a:lnTo>
                    <a:pt x="37482" y="860859"/>
                  </a:lnTo>
                  <a:lnTo>
                    <a:pt x="54695" y="896848"/>
                  </a:lnTo>
                  <a:lnTo>
                    <a:pt x="75236" y="932500"/>
                  </a:lnTo>
                  <a:lnTo>
                    <a:pt x="99142" y="967738"/>
                  </a:lnTo>
                  <a:lnTo>
                    <a:pt x="126452" y="1002484"/>
                  </a:lnTo>
                  <a:lnTo>
                    <a:pt x="152979" y="1032197"/>
                  </a:lnTo>
                  <a:lnTo>
                    <a:pt x="181494" y="1060758"/>
                  </a:lnTo>
                  <a:lnTo>
                    <a:pt x="211914" y="1088151"/>
                  </a:lnTo>
                  <a:lnTo>
                    <a:pt x="244154" y="1114360"/>
                  </a:lnTo>
                  <a:lnTo>
                    <a:pt x="278130" y="1139368"/>
                  </a:lnTo>
                  <a:lnTo>
                    <a:pt x="313759" y="1163159"/>
                  </a:lnTo>
                  <a:lnTo>
                    <a:pt x="350956" y="1185717"/>
                  </a:lnTo>
                  <a:lnTo>
                    <a:pt x="389637" y="1207025"/>
                  </a:lnTo>
                  <a:lnTo>
                    <a:pt x="429718" y="1227067"/>
                  </a:lnTo>
                  <a:lnTo>
                    <a:pt x="471115" y="1245828"/>
                  </a:lnTo>
                  <a:lnTo>
                    <a:pt x="513744" y="1263290"/>
                  </a:lnTo>
                  <a:lnTo>
                    <a:pt x="557522" y="1279438"/>
                  </a:lnTo>
                  <a:lnTo>
                    <a:pt x="602363" y="1294254"/>
                  </a:lnTo>
                  <a:lnTo>
                    <a:pt x="648185" y="1307724"/>
                  </a:lnTo>
                  <a:lnTo>
                    <a:pt x="694903" y="1319831"/>
                  </a:lnTo>
                  <a:lnTo>
                    <a:pt x="742433" y="1330557"/>
                  </a:lnTo>
                  <a:lnTo>
                    <a:pt x="790691" y="1339888"/>
                  </a:lnTo>
                  <a:lnTo>
                    <a:pt x="839593" y="1347807"/>
                  </a:lnTo>
                  <a:lnTo>
                    <a:pt x="889055" y="1354298"/>
                  </a:lnTo>
                  <a:lnTo>
                    <a:pt x="938993" y="1359343"/>
                  </a:lnTo>
                  <a:lnTo>
                    <a:pt x="989323" y="1362928"/>
                  </a:lnTo>
                  <a:lnTo>
                    <a:pt x="1039961" y="1365036"/>
                  </a:lnTo>
                  <a:lnTo>
                    <a:pt x="1090823" y="1365650"/>
                  </a:lnTo>
                  <a:lnTo>
                    <a:pt x="1141825" y="1364755"/>
                  </a:lnTo>
                  <a:lnTo>
                    <a:pt x="1192882" y="1362333"/>
                  </a:lnTo>
                  <a:lnTo>
                    <a:pt x="1243912" y="1358369"/>
                  </a:lnTo>
                  <a:lnTo>
                    <a:pt x="1294830" y="1352847"/>
                  </a:lnTo>
                  <a:lnTo>
                    <a:pt x="1345551" y="1345750"/>
                  </a:lnTo>
                  <a:lnTo>
                    <a:pt x="1395992" y="1337062"/>
                  </a:lnTo>
                  <a:lnTo>
                    <a:pt x="1446070" y="1326767"/>
                  </a:lnTo>
                  <a:lnTo>
                    <a:pt x="1495699" y="1314848"/>
                  </a:lnTo>
                  <a:lnTo>
                    <a:pt x="1544796" y="1301290"/>
                  </a:lnTo>
                  <a:lnTo>
                    <a:pt x="1593276" y="1286075"/>
                  </a:lnTo>
                  <a:lnTo>
                    <a:pt x="3056316" y="2219017"/>
                  </a:lnTo>
                  <a:lnTo>
                    <a:pt x="1915475" y="1122499"/>
                  </a:lnTo>
                  <a:lnTo>
                    <a:pt x="1958505" y="1088165"/>
                  </a:lnTo>
                  <a:lnTo>
                    <a:pt x="1997623" y="1052503"/>
                  </a:lnTo>
                  <a:lnTo>
                    <a:pt x="2032810" y="1015637"/>
                  </a:lnTo>
                  <a:lnTo>
                    <a:pt x="2064044" y="977690"/>
                  </a:lnTo>
                  <a:lnTo>
                    <a:pt x="2091305" y="938788"/>
                  </a:lnTo>
                  <a:lnTo>
                    <a:pt x="2114572" y="899052"/>
                  </a:lnTo>
                  <a:lnTo>
                    <a:pt x="2133824" y="858609"/>
                  </a:lnTo>
                  <a:lnTo>
                    <a:pt x="2149040" y="817581"/>
                  </a:lnTo>
                  <a:lnTo>
                    <a:pt x="2160200" y="776093"/>
                  </a:lnTo>
                  <a:lnTo>
                    <a:pt x="2167283" y="734268"/>
                  </a:lnTo>
                  <a:lnTo>
                    <a:pt x="2170268" y="692231"/>
                  </a:lnTo>
                  <a:lnTo>
                    <a:pt x="2169134" y="650106"/>
                  </a:lnTo>
                  <a:lnTo>
                    <a:pt x="2163860" y="608016"/>
                  </a:lnTo>
                  <a:lnTo>
                    <a:pt x="2154426" y="566085"/>
                  </a:lnTo>
                  <a:lnTo>
                    <a:pt x="2140812" y="524438"/>
                  </a:lnTo>
                  <a:lnTo>
                    <a:pt x="2122995" y="483199"/>
                  </a:lnTo>
                  <a:lnTo>
                    <a:pt x="2100956" y="442491"/>
                  </a:lnTo>
                  <a:lnTo>
                    <a:pt x="2074673" y="402439"/>
                  </a:lnTo>
                  <a:lnTo>
                    <a:pt x="2044126" y="363166"/>
                  </a:lnTo>
                  <a:lnTo>
                    <a:pt x="2017600" y="333453"/>
                  </a:lnTo>
                  <a:lnTo>
                    <a:pt x="1989085" y="304891"/>
                  </a:lnTo>
                  <a:lnTo>
                    <a:pt x="1958666" y="277498"/>
                  </a:lnTo>
                  <a:lnTo>
                    <a:pt x="1926426" y="251290"/>
                  </a:lnTo>
                  <a:lnTo>
                    <a:pt x="1892450" y="226282"/>
                  </a:lnTo>
                  <a:lnTo>
                    <a:pt x="1856821" y="202491"/>
                  </a:lnTo>
                  <a:lnTo>
                    <a:pt x="1819624" y="179933"/>
                  </a:lnTo>
                  <a:lnTo>
                    <a:pt x="1780943" y="158625"/>
                  </a:lnTo>
                  <a:lnTo>
                    <a:pt x="1740861" y="138582"/>
                  </a:lnTo>
                  <a:lnTo>
                    <a:pt x="1699463" y="119822"/>
                  </a:lnTo>
                  <a:lnTo>
                    <a:pt x="1656833" y="102360"/>
                  </a:lnTo>
                  <a:lnTo>
                    <a:pt x="1613054" y="86212"/>
                  </a:lnTo>
                  <a:lnTo>
                    <a:pt x="1568211" y="71395"/>
                  </a:lnTo>
                  <a:lnTo>
                    <a:pt x="1522388" y="57925"/>
                  </a:lnTo>
                  <a:lnTo>
                    <a:pt x="1475669" y="45819"/>
                  </a:lnTo>
                  <a:lnTo>
                    <a:pt x="1428138" y="35092"/>
                  </a:lnTo>
                  <a:lnTo>
                    <a:pt x="1379878" y="25761"/>
                  </a:lnTo>
                  <a:lnTo>
                    <a:pt x="1330975" y="17842"/>
                  </a:lnTo>
                  <a:lnTo>
                    <a:pt x="1281511" y="11352"/>
                  </a:lnTo>
                  <a:lnTo>
                    <a:pt x="1231572" y="6306"/>
                  </a:lnTo>
                  <a:lnTo>
                    <a:pt x="1181241" y="2721"/>
                  </a:lnTo>
                  <a:lnTo>
                    <a:pt x="1130601" y="614"/>
                  </a:lnTo>
                  <a:lnTo>
                    <a:pt x="1079738" y="0"/>
                  </a:lnTo>
                  <a:close/>
                </a:path>
              </a:pathLst>
            </a:custGeom>
            <a:solidFill>
              <a:srgbClr val="7E7E7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5" name="Google Shape;495;p84"/>
            <p:cNvSpPr/>
            <p:nvPr/>
          </p:nvSpPr>
          <p:spPr>
            <a:xfrm>
              <a:off x="765621" y="534088"/>
              <a:ext cx="3056890" cy="2219325"/>
            </a:xfrm>
            <a:custGeom>
              <a:rect b="b" l="l" r="r" t="t"/>
              <a:pathLst>
                <a:path extrusionOk="0" h="2219325" w="3056890">
                  <a:moveTo>
                    <a:pt x="3056316" y="2219017"/>
                  </a:moveTo>
                  <a:lnTo>
                    <a:pt x="1593276" y="1286075"/>
                  </a:lnTo>
                  <a:lnTo>
                    <a:pt x="1544796" y="1301290"/>
                  </a:lnTo>
                  <a:lnTo>
                    <a:pt x="1495699" y="1314848"/>
                  </a:lnTo>
                  <a:lnTo>
                    <a:pt x="1446070" y="1326767"/>
                  </a:lnTo>
                  <a:lnTo>
                    <a:pt x="1395992" y="1337062"/>
                  </a:lnTo>
                  <a:lnTo>
                    <a:pt x="1345551" y="1345750"/>
                  </a:lnTo>
                  <a:lnTo>
                    <a:pt x="1294830" y="1352847"/>
                  </a:lnTo>
                  <a:lnTo>
                    <a:pt x="1243912" y="1358369"/>
                  </a:lnTo>
                  <a:lnTo>
                    <a:pt x="1192882" y="1362333"/>
                  </a:lnTo>
                  <a:lnTo>
                    <a:pt x="1141825" y="1364755"/>
                  </a:lnTo>
                  <a:lnTo>
                    <a:pt x="1090823" y="1365650"/>
                  </a:lnTo>
                  <a:lnTo>
                    <a:pt x="1039961" y="1365036"/>
                  </a:lnTo>
                  <a:lnTo>
                    <a:pt x="989323" y="1362928"/>
                  </a:lnTo>
                  <a:lnTo>
                    <a:pt x="938993" y="1359343"/>
                  </a:lnTo>
                  <a:lnTo>
                    <a:pt x="889055" y="1354298"/>
                  </a:lnTo>
                  <a:lnTo>
                    <a:pt x="839593" y="1347807"/>
                  </a:lnTo>
                  <a:lnTo>
                    <a:pt x="790691" y="1339888"/>
                  </a:lnTo>
                  <a:lnTo>
                    <a:pt x="742433" y="1330557"/>
                  </a:lnTo>
                  <a:lnTo>
                    <a:pt x="694903" y="1319831"/>
                  </a:lnTo>
                  <a:lnTo>
                    <a:pt x="648185" y="1307724"/>
                  </a:lnTo>
                  <a:lnTo>
                    <a:pt x="602363" y="1294254"/>
                  </a:lnTo>
                  <a:lnTo>
                    <a:pt x="557522" y="1279438"/>
                  </a:lnTo>
                  <a:lnTo>
                    <a:pt x="513744" y="1263290"/>
                  </a:lnTo>
                  <a:lnTo>
                    <a:pt x="471115" y="1245828"/>
                  </a:lnTo>
                  <a:lnTo>
                    <a:pt x="429718" y="1227067"/>
                  </a:lnTo>
                  <a:lnTo>
                    <a:pt x="389637" y="1207025"/>
                  </a:lnTo>
                  <a:lnTo>
                    <a:pt x="350956" y="1185717"/>
                  </a:lnTo>
                  <a:lnTo>
                    <a:pt x="313759" y="1163159"/>
                  </a:lnTo>
                  <a:lnTo>
                    <a:pt x="278130" y="1139368"/>
                  </a:lnTo>
                  <a:lnTo>
                    <a:pt x="244154" y="1114360"/>
                  </a:lnTo>
                  <a:lnTo>
                    <a:pt x="211914" y="1088151"/>
                  </a:lnTo>
                  <a:lnTo>
                    <a:pt x="181494" y="1060758"/>
                  </a:lnTo>
                  <a:lnTo>
                    <a:pt x="152979" y="1032197"/>
                  </a:lnTo>
                  <a:lnTo>
                    <a:pt x="126452" y="1002484"/>
                  </a:lnTo>
                  <a:lnTo>
                    <a:pt x="99142" y="967738"/>
                  </a:lnTo>
                  <a:lnTo>
                    <a:pt x="75236" y="932500"/>
                  </a:lnTo>
                  <a:lnTo>
                    <a:pt x="54695" y="896848"/>
                  </a:lnTo>
                  <a:lnTo>
                    <a:pt x="37482" y="860859"/>
                  </a:lnTo>
                  <a:lnTo>
                    <a:pt x="23559" y="824612"/>
                  </a:lnTo>
                  <a:lnTo>
                    <a:pt x="5429" y="751654"/>
                  </a:lnTo>
                  <a:lnTo>
                    <a:pt x="0" y="678597"/>
                  </a:lnTo>
                  <a:lnTo>
                    <a:pt x="1953" y="642225"/>
                  </a:lnTo>
                  <a:lnTo>
                    <a:pt x="15004" y="570186"/>
                  </a:lnTo>
                  <a:lnTo>
                    <a:pt x="39996" y="499605"/>
                  </a:lnTo>
                  <a:lnTo>
                    <a:pt x="56874" y="465055"/>
                  </a:lnTo>
                  <a:lnTo>
                    <a:pt x="76623" y="431104"/>
                  </a:lnTo>
                  <a:lnTo>
                    <a:pt x="99204" y="397828"/>
                  </a:lnTo>
                  <a:lnTo>
                    <a:pt x="124580" y="365306"/>
                  </a:lnTo>
                  <a:lnTo>
                    <a:pt x="152713" y="333615"/>
                  </a:lnTo>
                  <a:lnTo>
                    <a:pt x="183564" y="302834"/>
                  </a:lnTo>
                  <a:lnTo>
                    <a:pt x="217096" y="273041"/>
                  </a:lnTo>
                  <a:lnTo>
                    <a:pt x="253270" y="244312"/>
                  </a:lnTo>
                  <a:lnTo>
                    <a:pt x="292048" y="216726"/>
                  </a:lnTo>
                  <a:lnTo>
                    <a:pt x="333393" y="190361"/>
                  </a:lnTo>
                  <a:lnTo>
                    <a:pt x="377265" y="165295"/>
                  </a:lnTo>
                  <a:lnTo>
                    <a:pt x="423628" y="141606"/>
                  </a:lnTo>
                  <a:lnTo>
                    <a:pt x="472443" y="119370"/>
                  </a:lnTo>
                  <a:lnTo>
                    <a:pt x="523672" y="98668"/>
                  </a:lnTo>
                  <a:lnTo>
                    <a:pt x="577276" y="79575"/>
                  </a:lnTo>
                  <a:lnTo>
                    <a:pt x="625757" y="64360"/>
                  </a:lnTo>
                  <a:lnTo>
                    <a:pt x="674854" y="50801"/>
                  </a:lnTo>
                  <a:lnTo>
                    <a:pt x="724484" y="38883"/>
                  </a:lnTo>
                  <a:lnTo>
                    <a:pt x="774561" y="28587"/>
                  </a:lnTo>
                  <a:lnTo>
                    <a:pt x="825004" y="19899"/>
                  </a:lnTo>
                  <a:lnTo>
                    <a:pt x="875726" y="12802"/>
                  </a:lnTo>
                  <a:lnTo>
                    <a:pt x="926645" y="7280"/>
                  </a:lnTo>
                  <a:lnTo>
                    <a:pt x="977676" y="3316"/>
                  </a:lnTo>
                  <a:lnTo>
                    <a:pt x="1028735" y="895"/>
                  </a:lnTo>
                  <a:lnTo>
                    <a:pt x="1079738" y="0"/>
                  </a:lnTo>
                  <a:lnTo>
                    <a:pt x="1130601" y="614"/>
                  </a:lnTo>
                  <a:lnTo>
                    <a:pt x="1181241" y="2721"/>
                  </a:lnTo>
                  <a:lnTo>
                    <a:pt x="1231572" y="6306"/>
                  </a:lnTo>
                  <a:lnTo>
                    <a:pt x="1281511" y="11352"/>
                  </a:lnTo>
                  <a:lnTo>
                    <a:pt x="1330975" y="17842"/>
                  </a:lnTo>
                  <a:lnTo>
                    <a:pt x="1379878" y="25761"/>
                  </a:lnTo>
                  <a:lnTo>
                    <a:pt x="1428138" y="35092"/>
                  </a:lnTo>
                  <a:lnTo>
                    <a:pt x="1475669" y="45819"/>
                  </a:lnTo>
                  <a:lnTo>
                    <a:pt x="1522388" y="57925"/>
                  </a:lnTo>
                  <a:lnTo>
                    <a:pt x="1568211" y="71395"/>
                  </a:lnTo>
                  <a:lnTo>
                    <a:pt x="1613054" y="86212"/>
                  </a:lnTo>
                  <a:lnTo>
                    <a:pt x="1656833" y="102360"/>
                  </a:lnTo>
                  <a:lnTo>
                    <a:pt x="1699463" y="119822"/>
                  </a:lnTo>
                  <a:lnTo>
                    <a:pt x="1740861" y="138582"/>
                  </a:lnTo>
                  <a:lnTo>
                    <a:pt x="1780943" y="158625"/>
                  </a:lnTo>
                  <a:lnTo>
                    <a:pt x="1819624" y="179933"/>
                  </a:lnTo>
                  <a:lnTo>
                    <a:pt x="1856821" y="202491"/>
                  </a:lnTo>
                  <a:lnTo>
                    <a:pt x="1892450" y="226282"/>
                  </a:lnTo>
                  <a:lnTo>
                    <a:pt x="1926426" y="251290"/>
                  </a:lnTo>
                  <a:lnTo>
                    <a:pt x="1958666" y="277498"/>
                  </a:lnTo>
                  <a:lnTo>
                    <a:pt x="1989085" y="304891"/>
                  </a:lnTo>
                  <a:lnTo>
                    <a:pt x="2017600" y="333453"/>
                  </a:lnTo>
                  <a:lnTo>
                    <a:pt x="2044126" y="363166"/>
                  </a:lnTo>
                  <a:lnTo>
                    <a:pt x="2074673" y="402439"/>
                  </a:lnTo>
                  <a:lnTo>
                    <a:pt x="2100956" y="442491"/>
                  </a:lnTo>
                  <a:lnTo>
                    <a:pt x="2122995" y="483199"/>
                  </a:lnTo>
                  <a:lnTo>
                    <a:pt x="2140812" y="524438"/>
                  </a:lnTo>
                  <a:lnTo>
                    <a:pt x="2154426" y="566085"/>
                  </a:lnTo>
                  <a:lnTo>
                    <a:pt x="2163860" y="608016"/>
                  </a:lnTo>
                  <a:lnTo>
                    <a:pt x="2169134" y="650106"/>
                  </a:lnTo>
                  <a:lnTo>
                    <a:pt x="2170268" y="692231"/>
                  </a:lnTo>
                  <a:lnTo>
                    <a:pt x="2167283" y="734268"/>
                  </a:lnTo>
                  <a:lnTo>
                    <a:pt x="2160200" y="776093"/>
                  </a:lnTo>
                  <a:lnTo>
                    <a:pt x="2149040" y="817581"/>
                  </a:lnTo>
                  <a:lnTo>
                    <a:pt x="2133824" y="858609"/>
                  </a:lnTo>
                  <a:lnTo>
                    <a:pt x="2114572" y="899052"/>
                  </a:lnTo>
                  <a:lnTo>
                    <a:pt x="2091305" y="938788"/>
                  </a:lnTo>
                  <a:lnTo>
                    <a:pt x="2064044" y="977690"/>
                  </a:lnTo>
                  <a:lnTo>
                    <a:pt x="2032810" y="1015637"/>
                  </a:lnTo>
                  <a:lnTo>
                    <a:pt x="1997623" y="1052503"/>
                  </a:lnTo>
                  <a:lnTo>
                    <a:pt x="1958505" y="1088165"/>
                  </a:lnTo>
                  <a:lnTo>
                    <a:pt x="1915475" y="1122499"/>
                  </a:lnTo>
                  <a:lnTo>
                    <a:pt x="3056316" y="2219017"/>
                  </a:lnTo>
                  <a:close/>
                </a:path>
              </a:pathLst>
            </a:custGeom>
            <a:noFill/>
            <a:ln cap="flat" cmpd="sng" w="25400">
              <a:solidFill>
                <a:srgbClr val="7E7E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96" name="Google Shape;496;p84"/>
            <p:cNvPicPr preferRelativeResize="0"/>
            <p:nvPr/>
          </p:nvPicPr>
          <p:blipFill rotWithShape="1">
            <a:blip r:embed="rId8">
              <a:alphaModFix/>
            </a:blip>
            <a:srcRect b="0" l="0" r="0" t="0"/>
            <a:stretch/>
          </p:blipFill>
          <p:spPr>
            <a:xfrm>
              <a:off x="1153668" y="838200"/>
              <a:ext cx="1370076" cy="640079"/>
            </a:xfrm>
            <a:prstGeom prst="rect">
              <a:avLst/>
            </a:prstGeom>
            <a:noFill/>
            <a:ln>
              <a:noFill/>
            </a:ln>
          </p:spPr>
        </p:pic>
        <p:sp>
          <p:nvSpPr>
            <p:cNvPr id="497" name="Google Shape;497;p84"/>
            <p:cNvSpPr/>
            <p:nvPr/>
          </p:nvSpPr>
          <p:spPr>
            <a:xfrm>
              <a:off x="1148905" y="833374"/>
              <a:ext cx="1379855" cy="649605"/>
            </a:xfrm>
            <a:custGeom>
              <a:rect b="b" l="l" r="r" t="t"/>
              <a:pathLst>
                <a:path extrusionOk="0" h="649605" w="1379855">
                  <a:moveTo>
                    <a:pt x="0" y="649604"/>
                  </a:moveTo>
                  <a:lnTo>
                    <a:pt x="1379601" y="649604"/>
                  </a:lnTo>
                  <a:lnTo>
                    <a:pt x="1379601" y="0"/>
                  </a:lnTo>
                  <a:lnTo>
                    <a:pt x="0" y="0"/>
                  </a:lnTo>
                  <a:lnTo>
                    <a:pt x="0" y="649604"/>
                  </a:lnTo>
                  <a:close/>
                </a:path>
              </a:pathLst>
            </a:custGeom>
            <a:noFill/>
            <a:ln cap="flat" cmpd="sng" w="9525">
              <a:solidFill>
                <a:srgbClr val="7E7E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02" name="Shape 502"/>
        <p:cNvGrpSpPr/>
        <p:nvPr/>
      </p:nvGrpSpPr>
      <p:grpSpPr>
        <a:xfrm>
          <a:off x="0" y="0"/>
          <a:ext cx="0" cy="0"/>
          <a:chOff x="0" y="0"/>
          <a:chExt cx="0" cy="0"/>
        </a:xfrm>
      </p:grpSpPr>
      <p:sp>
        <p:nvSpPr>
          <p:cNvPr id="503" name="Google Shape;503;p85"/>
          <p:cNvSpPr txBox="1"/>
          <p:nvPr>
            <p:ph type="title"/>
          </p:nvPr>
        </p:nvSpPr>
        <p:spPr>
          <a:xfrm>
            <a:off x="494489" y="584073"/>
            <a:ext cx="3044700" cy="627900"/>
          </a:xfrm>
          <a:prstGeom prst="rect">
            <a:avLst/>
          </a:prstGeom>
          <a:noFill/>
          <a:ln>
            <a:noFill/>
          </a:ln>
        </p:spPr>
        <p:txBody>
          <a:bodyPr anchorCtr="0" anchor="t" bIns="0" lIns="0" spcFirstLastPara="1" rIns="0" wrap="square" tIns="12050">
            <a:spAutoFit/>
          </a:bodyPr>
          <a:lstStyle/>
          <a:p>
            <a:pPr indent="0" lvl="0" marL="12700" rtl="0" algn="l">
              <a:spcBef>
                <a:spcPts val="0"/>
              </a:spcBef>
              <a:spcAft>
                <a:spcPts val="0"/>
              </a:spcAft>
              <a:buNone/>
            </a:pPr>
            <a:r>
              <a:rPr lang="en-US" sz="4000">
                <a:solidFill>
                  <a:srgbClr val="31859B"/>
                </a:solidFill>
                <a:latin typeface="Calibri"/>
                <a:ea typeface="Calibri"/>
                <a:cs typeface="Calibri"/>
                <a:sym typeface="Calibri"/>
              </a:rPr>
              <a:t>What Matters</a:t>
            </a:r>
            <a:endParaRPr sz="4000">
              <a:solidFill>
                <a:srgbClr val="31859B"/>
              </a:solidFill>
              <a:latin typeface="Calibri"/>
              <a:ea typeface="Calibri"/>
              <a:cs typeface="Calibri"/>
              <a:sym typeface="Calibri"/>
            </a:endParaRPr>
          </a:p>
        </p:txBody>
      </p:sp>
      <p:sp>
        <p:nvSpPr>
          <p:cNvPr id="504" name="Google Shape;504;p85"/>
          <p:cNvSpPr txBox="1"/>
          <p:nvPr/>
        </p:nvSpPr>
        <p:spPr>
          <a:xfrm>
            <a:off x="773683" y="1596008"/>
            <a:ext cx="988060" cy="321242"/>
          </a:xfrm>
          <a:prstGeom prst="rect">
            <a:avLst/>
          </a:prstGeom>
          <a:noFill/>
          <a:ln>
            <a:noFill/>
          </a:ln>
        </p:spPr>
        <p:txBody>
          <a:bodyPr anchorCtr="0" anchor="t" bIns="0" lIns="0" spcFirstLastPara="1" rIns="0" wrap="square" tIns="13325">
            <a:spAutoFit/>
          </a:bodyPr>
          <a:lstStyle/>
          <a:p>
            <a:pPr indent="0" lvl="0" marL="12700" marR="0" rtl="0" algn="l">
              <a:spcBef>
                <a:spcPts val="0"/>
              </a:spcBef>
              <a:spcAft>
                <a:spcPts val="0"/>
              </a:spcAft>
              <a:buNone/>
            </a:pPr>
            <a:r>
              <a:rPr b="1" lang="en-US" sz="2000">
                <a:solidFill>
                  <a:schemeClr val="dk1"/>
                </a:solidFill>
                <a:latin typeface="Calibri"/>
                <a:ea typeface="Calibri"/>
                <a:cs typeface="Calibri"/>
                <a:sym typeface="Calibri"/>
              </a:rPr>
              <a:t>Content</a:t>
            </a:r>
            <a:endParaRPr sz="2000">
              <a:solidFill>
                <a:schemeClr val="dk1"/>
              </a:solidFill>
              <a:latin typeface="Calibri"/>
              <a:ea typeface="Calibri"/>
              <a:cs typeface="Calibri"/>
              <a:sym typeface="Calibri"/>
            </a:endParaRPr>
          </a:p>
        </p:txBody>
      </p:sp>
      <p:sp>
        <p:nvSpPr>
          <p:cNvPr id="505" name="Google Shape;505;p85"/>
          <p:cNvSpPr txBox="1"/>
          <p:nvPr/>
        </p:nvSpPr>
        <p:spPr>
          <a:xfrm>
            <a:off x="887983" y="1920621"/>
            <a:ext cx="1751331" cy="289823"/>
          </a:xfrm>
          <a:prstGeom prst="rect">
            <a:avLst/>
          </a:prstGeom>
          <a:noFill/>
          <a:ln>
            <a:noFill/>
          </a:ln>
        </p:spPr>
        <p:txBody>
          <a:bodyPr anchorCtr="0" anchor="t" bIns="0" lIns="0" spcFirstLastPara="1" rIns="0" wrap="square" tIns="12700">
            <a:spAutoFit/>
          </a:bodyPr>
          <a:lstStyle/>
          <a:p>
            <a:pPr indent="-342891" lvl="0" marL="355591" marR="0" rtl="0" algn="l">
              <a:spcBef>
                <a:spcPts val="0"/>
              </a:spcBef>
              <a:spcAft>
                <a:spcPts val="0"/>
              </a:spcAft>
              <a:buClr>
                <a:srgbClr val="585858"/>
              </a:buClr>
              <a:buSzPts val="1800"/>
              <a:buFont typeface="Calibri"/>
              <a:buChar char="●"/>
            </a:pPr>
            <a:r>
              <a:rPr b="1" lang="en-US" sz="1800">
                <a:solidFill>
                  <a:srgbClr val="585858"/>
                </a:solidFill>
                <a:latin typeface="Calibri"/>
                <a:ea typeface="Calibri"/>
                <a:cs typeface="Calibri"/>
                <a:sym typeface="Calibri"/>
              </a:rPr>
              <a:t>Mathematics</a:t>
            </a:r>
            <a:endParaRPr sz="1800">
              <a:solidFill>
                <a:schemeClr val="dk1"/>
              </a:solidFill>
              <a:latin typeface="Calibri"/>
              <a:ea typeface="Calibri"/>
              <a:cs typeface="Calibri"/>
              <a:sym typeface="Calibri"/>
            </a:endParaRPr>
          </a:p>
        </p:txBody>
      </p:sp>
      <p:sp>
        <p:nvSpPr>
          <p:cNvPr id="506" name="Google Shape;506;p85"/>
          <p:cNvSpPr txBox="1"/>
          <p:nvPr/>
        </p:nvSpPr>
        <p:spPr>
          <a:xfrm>
            <a:off x="1345185" y="2194261"/>
            <a:ext cx="4189800" cy="609300"/>
          </a:xfrm>
          <a:prstGeom prst="rect">
            <a:avLst/>
          </a:prstGeom>
          <a:noFill/>
          <a:ln>
            <a:noFill/>
          </a:ln>
        </p:spPr>
        <p:txBody>
          <a:bodyPr anchorCtr="0" anchor="t" bIns="0" lIns="0" spcFirstLastPara="1" rIns="0" wrap="square" tIns="54600">
            <a:spAutoFit/>
          </a:bodyPr>
          <a:lstStyle/>
          <a:p>
            <a:pPr indent="-343526" lvl="0" marL="355591" marR="0" rtl="0" algn="l">
              <a:spcBef>
                <a:spcPts val="0"/>
              </a:spcBef>
              <a:spcAft>
                <a:spcPts val="0"/>
              </a:spcAft>
              <a:buClr>
                <a:srgbClr val="585858"/>
              </a:buClr>
              <a:buSzPts val="1800"/>
              <a:buFont typeface="Calibri"/>
              <a:buChar char="○"/>
            </a:pPr>
            <a:r>
              <a:rPr lang="en-US" sz="1800">
                <a:solidFill>
                  <a:srgbClr val="585858"/>
                </a:solidFill>
                <a:latin typeface="Calibri"/>
                <a:ea typeface="Calibri"/>
                <a:cs typeface="Calibri"/>
                <a:sym typeface="Calibri"/>
              </a:rPr>
              <a:t>Content Concepts</a:t>
            </a:r>
            <a:endParaRPr sz="1800">
              <a:solidFill>
                <a:schemeClr val="dk1"/>
              </a:solidFill>
              <a:latin typeface="Calibri"/>
              <a:ea typeface="Calibri"/>
              <a:cs typeface="Calibri"/>
              <a:sym typeface="Calibri"/>
            </a:endParaRPr>
          </a:p>
          <a:p>
            <a:pPr indent="-343526" lvl="0" marL="355591" marR="0" rtl="0" algn="l">
              <a:spcBef>
                <a:spcPts val="0"/>
              </a:spcBef>
              <a:spcAft>
                <a:spcPts val="0"/>
              </a:spcAft>
              <a:buClr>
                <a:srgbClr val="585858"/>
              </a:buClr>
              <a:buSzPts val="1800"/>
              <a:buFont typeface="Calibri"/>
              <a:buChar char="○"/>
            </a:pPr>
            <a:r>
              <a:rPr lang="en-US" sz="1800">
                <a:solidFill>
                  <a:srgbClr val="585858"/>
                </a:solidFill>
                <a:latin typeface="Calibri"/>
                <a:ea typeface="Calibri"/>
                <a:cs typeface="Calibri"/>
                <a:sym typeface="Calibri"/>
              </a:rPr>
              <a:t>Practices</a:t>
            </a:r>
            <a:endParaRPr sz="1800">
              <a:solidFill>
                <a:schemeClr val="dk1"/>
              </a:solidFill>
              <a:latin typeface="Calibri"/>
              <a:ea typeface="Calibri"/>
              <a:cs typeface="Calibri"/>
              <a:sym typeface="Calibri"/>
            </a:endParaRPr>
          </a:p>
        </p:txBody>
      </p:sp>
      <p:sp>
        <p:nvSpPr>
          <p:cNvPr id="507" name="Google Shape;507;p85"/>
          <p:cNvSpPr txBox="1"/>
          <p:nvPr/>
        </p:nvSpPr>
        <p:spPr>
          <a:xfrm>
            <a:off x="887983" y="3182873"/>
            <a:ext cx="1891664" cy="289823"/>
          </a:xfrm>
          <a:prstGeom prst="rect">
            <a:avLst/>
          </a:prstGeom>
          <a:noFill/>
          <a:ln>
            <a:noFill/>
          </a:ln>
        </p:spPr>
        <p:txBody>
          <a:bodyPr anchorCtr="0" anchor="t" bIns="0" lIns="0" spcFirstLastPara="1" rIns="0" wrap="square" tIns="12700">
            <a:spAutoFit/>
          </a:bodyPr>
          <a:lstStyle/>
          <a:p>
            <a:pPr indent="-342891" lvl="0" marL="355591" marR="0" rtl="0" algn="l">
              <a:spcBef>
                <a:spcPts val="0"/>
              </a:spcBef>
              <a:spcAft>
                <a:spcPts val="0"/>
              </a:spcAft>
              <a:buClr>
                <a:srgbClr val="585858"/>
              </a:buClr>
              <a:buSzPts val="1800"/>
              <a:buFont typeface="Calibri"/>
              <a:buChar char="●"/>
            </a:pPr>
            <a:r>
              <a:rPr b="1" lang="en-US" sz="1800">
                <a:solidFill>
                  <a:srgbClr val="585858"/>
                </a:solidFill>
                <a:latin typeface="Calibri"/>
                <a:ea typeface="Calibri"/>
                <a:cs typeface="Calibri"/>
                <a:sym typeface="Calibri"/>
              </a:rPr>
              <a:t>Social Justice</a:t>
            </a:r>
            <a:endParaRPr sz="1800">
              <a:solidFill>
                <a:schemeClr val="dk1"/>
              </a:solidFill>
              <a:latin typeface="Calibri"/>
              <a:ea typeface="Calibri"/>
              <a:cs typeface="Calibri"/>
              <a:sym typeface="Calibri"/>
            </a:endParaRPr>
          </a:p>
        </p:txBody>
      </p:sp>
      <p:sp>
        <p:nvSpPr>
          <p:cNvPr id="508" name="Google Shape;508;p85"/>
          <p:cNvSpPr txBox="1"/>
          <p:nvPr/>
        </p:nvSpPr>
        <p:spPr>
          <a:xfrm>
            <a:off x="1345183" y="3456641"/>
            <a:ext cx="2959200" cy="651000"/>
          </a:xfrm>
          <a:prstGeom prst="rect">
            <a:avLst/>
          </a:prstGeom>
          <a:noFill/>
          <a:ln>
            <a:noFill/>
          </a:ln>
        </p:spPr>
        <p:txBody>
          <a:bodyPr anchorCtr="0" anchor="t" bIns="0" lIns="0" spcFirstLastPara="1" rIns="0" wrap="square" tIns="53975">
            <a:spAutoFit/>
          </a:bodyPr>
          <a:lstStyle/>
          <a:p>
            <a:pPr indent="-343525" lvl="0" marL="355591" marR="0" rtl="0" algn="l">
              <a:spcBef>
                <a:spcPts val="0"/>
              </a:spcBef>
              <a:spcAft>
                <a:spcPts val="0"/>
              </a:spcAft>
              <a:buClr>
                <a:srgbClr val="585858"/>
              </a:buClr>
              <a:buSzPts val="1800"/>
              <a:buFont typeface="Calibri"/>
              <a:buChar char="○"/>
            </a:pPr>
            <a:r>
              <a:rPr lang="en-US" sz="1800">
                <a:solidFill>
                  <a:srgbClr val="585858"/>
                </a:solidFill>
                <a:latin typeface="Calibri"/>
                <a:ea typeface="Calibri"/>
                <a:cs typeface="Calibri"/>
                <a:sym typeface="Calibri"/>
              </a:rPr>
              <a:t>Issue</a:t>
            </a:r>
            <a:endParaRPr sz="1800">
              <a:solidFill>
                <a:schemeClr val="dk1"/>
              </a:solidFill>
              <a:latin typeface="Calibri"/>
              <a:ea typeface="Calibri"/>
              <a:cs typeface="Calibri"/>
              <a:sym typeface="Calibri"/>
            </a:endParaRPr>
          </a:p>
          <a:p>
            <a:pPr indent="-343525" lvl="0" marL="355591" marR="0" rtl="0" algn="l">
              <a:spcBef>
                <a:spcPts val="331"/>
              </a:spcBef>
              <a:spcAft>
                <a:spcPts val="0"/>
              </a:spcAft>
              <a:buClr>
                <a:srgbClr val="585858"/>
              </a:buClr>
              <a:buSzPts val="1800"/>
              <a:buFont typeface="Calibri"/>
              <a:buChar char="○"/>
            </a:pPr>
            <a:r>
              <a:rPr lang="en-US" sz="1800">
                <a:solidFill>
                  <a:srgbClr val="585858"/>
                </a:solidFill>
                <a:latin typeface="Calibri"/>
                <a:ea typeface="Calibri"/>
                <a:cs typeface="Calibri"/>
                <a:sym typeface="Calibri"/>
              </a:rPr>
              <a:t>Standards and Outcomes</a:t>
            </a:r>
            <a:endParaRPr sz="1800">
              <a:solidFill>
                <a:schemeClr val="dk1"/>
              </a:solidFill>
              <a:latin typeface="Calibri"/>
              <a:ea typeface="Calibri"/>
              <a:cs typeface="Calibri"/>
              <a:sym typeface="Calibri"/>
            </a:endParaRPr>
          </a:p>
        </p:txBody>
      </p:sp>
      <p:sp>
        <p:nvSpPr>
          <p:cNvPr id="509" name="Google Shape;509;p85"/>
          <p:cNvSpPr txBox="1"/>
          <p:nvPr/>
        </p:nvSpPr>
        <p:spPr>
          <a:xfrm>
            <a:off x="773684" y="4339844"/>
            <a:ext cx="1433100" cy="1542300"/>
          </a:xfrm>
          <a:prstGeom prst="rect">
            <a:avLst/>
          </a:prstGeom>
          <a:noFill/>
          <a:ln>
            <a:noFill/>
          </a:ln>
        </p:spPr>
        <p:txBody>
          <a:bodyPr anchorCtr="0" anchor="t" bIns="0" lIns="0" spcFirstLastPara="1" rIns="0" wrap="square" tIns="12700">
            <a:spAutoFit/>
          </a:bodyPr>
          <a:lstStyle/>
          <a:p>
            <a:pPr indent="0" lvl="0" marL="12700" marR="0" rtl="0" algn="l">
              <a:lnSpc>
                <a:spcPct val="114750"/>
              </a:lnSpc>
              <a:spcBef>
                <a:spcPts val="0"/>
              </a:spcBef>
              <a:spcAft>
                <a:spcPts val="0"/>
              </a:spcAft>
              <a:buNone/>
            </a:pPr>
            <a:r>
              <a:rPr b="1" lang="en-US" sz="2000">
                <a:solidFill>
                  <a:schemeClr val="dk1"/>
                </a:solidFill>
                <a:latin typeface="Calibri"/>
                <a:ea typeface="Calibri"/>
                <a:cs typeface="Calibri"/>
                <a:sym typeface="Calibri"/>
              </a:rPr>
              <a:t>Context</a:t>
            </a:r>
            <a:endParaRPr sz="2000">
              <a:solidFill>
                <a:schemeClr val="dk1"/>
              </a:solidFill>
              <a:latin typeface="Calibri"/>
              <a:ea typeface="Calibri"/>
              <a:cs typeface="Calibri"/>
              <a:sym typeface="Calibri"/>
            </a:endParaRPr>
          </a:p>
          <a:p>
            <a:pPr indent="-342891" lvl="0" marL="469888" marR="0" rtl="0" algn="l">
              <a:lnSpc>
                <a:spcPct val="108388"/>
              </a:lnSpc>
              <a:spcBef>
                <a:spcPts val="0"/>
              </a:spcBef>
              <a:spcAft>
                <a:spcPts val="0"/>
              </a:spcAft>
              <a:buClr>
                <a:srgbClr val="666666"/>
              </a:buClr>
              <a:buSzPts val="1800"/>
              <a:buFont typeface="Calibri"/>
              <a:buChar char="●"/>
            </a:pPr>
            <a:r>
              <a:rPr lang="en-US" sz="1800">
                <a:solidFill>
                  <a:srgbClr val="666666"/>
                </a:solidFill>
                <a:latin typeface="Calibri"/>
                <a:ea typeface="Calibri"/>
                <a:cs typeface="Calibri"/>
                <a:sym typeface="Calibri"/>
              </a:rPr>
              <a:t>Purpose</a:t>
            </a:r>
            <a:endParaRPr sz="1800">
              <a:solidFill>
                <a:schemeClr val="dk1"/>
              </a:solidFill>
              <a:latin typeface="Calibri"/>
              <a:ea typeface="Calibri"/>
              <a:cs typeface="Calibri"/>
              <a:sym typeface="Calibri"/>
            </a:endParaRPr>
          </a:p>
          <a:p>
            <a:pPr indent="-342891" lvl="0" marL="469888" marR="0" rtl="0" algn="l">
              <a:lnSpc>
                <a:spcPct val="108055"/>
              </a:lnSpc>
              <a:spcBef>
                <a:spcPts val="0"/>
              </a:spcBef>
              <a:spcAft>
                <a:spcPts val="0"/>
              </a:spcAft>
              <a:buClr>
                <a:srgbClr val="666666"/>
              </a:buClr>
              <a:buSzPts val="1800"/>
              <a:buFont typeface="Calibri"/>
              <a:buChar char="●"/>
            </a:pPr>
            <a:r>
              <a:rPr lang="en-US" sz="1800">
                <a:solidFill>
                  <a:srgbClr val="666666"/>
                </a:solidFill>
                <a:latin typeface="Calibri"/>
                <a:ea typeface="Calibri"/>
                <a:cs typeface="Calibri"/>
                <a:sym typeface="Calibri"/>
              </a:rPr>
              <a:t>Audience</a:t>
            </a:r>
            <a:endParaRPr sz="1800">
              <a:solidFill>
                <a:schemeClr val="dk1"/>
              </a:solidFill>
              <a:latin typeface="Calibri"/>
              <a:ea typeface="Calibri"/>
              <a:cs typeface="Calibri"/>
              <a:sym typeface="Calibri"/>
            </a:endParaRPr>
          </a:p>
          <a:p>
            <a:pPr indent="-342891" lvl="0" marL="469888" marR="0" rtl="0" algn="l">
              <a:lnSpc>
                <a:spcPct val="108055"/>
              </a:lnSpc>
              <a:spcBef>
                <a:spcPts val="0"/>
              </a:spcBef>
              <a:spcAft>
                <a:spcPts val="0"/>
              </a:spcAft>
              <a:buClr>
                <a:srgbClr val="666666"/>
              </a:buClr>
              <a:buSzPts val="1800"/>
              <a:buFont typeface="Calibri"/>
              <a:buChar char="●"/>
            </a:pPr>
            <a:r>
              <a:rPr lang="en-US" sz="1800">
                <a:solidFill>
                  <a:srgbClr val="666666"/>
                </a:solidFill>
                <a:latin typeface="Calibri"/>
                <a:ea typeface="Calibri"/>
                <a:cs typeface="Calibri"/>
                <a:sym typeface="Calibri"/>
              </a:rPr>
              <a:t>Allies</a:t>
            </a:r>
            <a:endParaRPr sz="1800">
              <a:solidFill>
                <a:schemeClr val="dk1"/>
              </a:solidFill>
              <a:latin typeface="Calibri"/>
              <a:ea typeface="Calibri"/>
              <a:cs typeface="Calibri"/>
              <a:sym typeface="Calibri"/>
            </a:endParaRPr>
          </a:p>
          <a:p>
            <a:pPr indent="-342891" lvl="0" marL="469888" marR="0" rtl="0" algn="l">
              <a:lnSpc>
                <a:spcPct val="113944"/>
              </a:lnSpc>
              <a:spcBef>
                <a:spcPts val="0"/>
              </a:spcBef>
              <a:spcAft>
                <a:spcPts val="0"/>
              </a:spcAft>
              <a:buClr>
                <a:srgbClr val="666666"/>
              </a:buClr>
              <a:buSzPts val="1800"/>
              <a:buFont typeface="Calibri"/>
              <a:buChar char="●"/>
            </a:pPr>
            <a:r>
              <a:rPr lang="en-US" sz="1800">
                <a:solidFill>
                  <a:srgbClr val="666666"/>
                </a:solidFill>
                <a:latin typeface="Calibri"/>
                <a:ea typeface="Calibri"/>
                <a:cs typeface="Calibri"/>
                <a:sym typeface="Calibri"/>
              </a:rPr>
              <a:t>Timing</a:t>
            </a:r>
            <a:endParaRPr sz="1800">
              <a:solidFill>
                <a:schemeClr val="dk1"/>
              </a:solidFill>
              <a:latin typeface="Calibri"/>
              <a:ea typeface="Calibri"/>
              <a:cs typeface="Calibri"/>
              <a:sym typeface="Calibri"/>
            </a:endParaRPr>
          </a:p>
        </p:txBody>
      </p:sp>
      <p:sp>
        <p:nvSpPr>
          <p:cNvPr id="510" name="Google Shape;510;p85"/>
          <p:cNvSpPr txBox="1"/>
          <p:nvPr/>
        </p:nvSpPr>
        <p:spPr>
          <a:xfrm>
            <a:off x="6522467" y="1577720"/>
            <a:ext cx="719455" cy="321242"/>
          </a:xfrm>
          <a:prstGeom prst="rect">
            <a:avLst/>
          </a:prstGeom>
          <a:noFill/>
          <a:ln>
            <a:noFill/>
          </a:ln>
        </p:spPr>
        <p:txBody>
          <a:bodyPr anchorCtr="0" anchor="t" bIns="0" lIns="0" spcFirstLastPara="1" rIns="0" wrap="square" tIns="13325">
            <a:spAutoFit/>
          </a:bodyPr>
          <a:lstStyle/>
          <a:p>
            <a:pPr indent="0" lvl="0" marL="12700" marR="0" rtl="0" algn="l">
              <a:spcBef>
                <a:spcPts val="0"/>
              </a:spcBef>
              <a:spcAft>
                <a:spcPts val="0"/>
              </a:spcAft>
              <a:buNone/>
            </a:pPr>
            <a:r>
              <a:rPr b="1" lang="en-US" sz="2000">
                <a:solidFill>
                  <a:schemeClr val="dk1"/>
                </a:solidFill>
                <a:latin typeface="Calibri"/>
                <a:ea typeface="Calibri"/>
                <a:cs typeface="Calibri"/>
                <a:sym typeface="Calibri"/>
              </a:rPr>
              <a:t>When</a:t>
            </a:r>
            <a:endParaRPr sz="2000">
              <a:solidFill>
                <a:schemeClr val="dk1"/>
              </a:solidFill>
              <a:latin typeface="Calibri"/>
              <a:ea typeface="Calibri"/>
              <a:cs typeface="Calibri"/>
              <a:sym typeface="Calibri"/>
            </a:endParaRPr>
          </a:p>
        </p:txBody>
      </p:sp>
      <p:sp>
        <p:nvSpPr>
          <p:cNvPr id="511" name="Google Shape;511;p85"/>
          <p:cNvSpPr txBox="1"/>
          <p:nvPr/>
        </p:nvSpPr>
        <p:spPr>
          <a:xfrm>
            <a:off x="6637147" y="1856973"/>
            <a:ext cx="3756600" cy="968400"/>
          </a:xfrm>
          <a:prstGeom prst="rect">
            <a:avLst/>
          </a:prstGeom>
          <a:noFill/>
          <a:ln>
            <a:noFill/>
          </a:ln>
        </p:spPr>
        <p:txBody>
          <a:bodyPr anchorCtr="0" anchor="t" bIns="0" lIns="0" spcFirstLastPara="1" rIns="0" wrap="square" tIns="53325">
            <a:spAutoFit/>
          </a:bodyPr>
          <a:lstStyle/>
          <a:p>
            <a:pPr indent="-342891" lvl="0" marL="355591" marR="0" rtl="0" algn="l">
              <a:spcBef>
                <a:spcPts val="0"/>
              </a:spcBef>
              <a:spcAft>
                <a:spcPts val="0"/>
              </a:spcAft>
              <a:buClr>
                <a:srgbClr val="585858"/>
              </a:buClr>
              <a:buSzPts val="1800"/>
              <a:buFont typeface="Calibri"/>
              <a:buChar char="●"/>
            </a:pPr>
            <a:r>
              <a:rPr lang="en-US" sz="1800">
                <a:solidFill>
                  <a:srgbClr val="585858"/>
                </a:solidFill>
                <a:latin typeface="Calibri"/>
                <a:ea typeface="Calibri"/>
                <a:cs typeface="Calibri"/>
                <a:sym typeface="Calibri"/>
              </a:rPr>
              <a:t>Unit, Course, Special Opportunity</a:t>
            </a:r>
            <a:endParaRPr sz="1800">
              <a:solidFill>
                <a:schemeClr val="dk1"/>
              </a:solidFill>
              <a:latin typeface="Calibri"/>
              <a:ea typeface="Calibri"/>
              <a:cs typeface="Calibri"/>
              <a:sym typeface="Calibri"/>
            </a:endParaRPr>
          </a:p>
          <a:p>
            <a:pPr indent="-342891" lvl="0" marL="355591" marR="0" rtl="0" algn="l">
              <a:spcBef>
                <a:spcPts val="325"/>
              </a:spcBef>
              <a:spcAft>
                <a:spcPts val="0"/>
              </a:spcAft>
              <a:buClr>
                <a:srgbClr val="585858"/>
              </a:buClr>
              <a:buSzPts val="1800"/>
              <a:buFont typeface="Calibri"/>
              <a:buChar char="●"/>
            </a:pPr>
            <a:r>
              <a:rPr lang="en-US" sz="1800">
                <a:solidFill>
                  <a:srgbClr val="585858"/>
                </a:solidFill>
                <a:latin typeface="Calibri"/>
                <a:ea typeface="Calibri"/>
                <a:cs typeface="Calibri"/>
                <a:sym typeface="Calibri"/>
              </a:rPr>
              <a:t>Beginning, Middle, End</a:t>
            </a:r>
            <a:endParaRPr sz="1800">
              <a:solidFill>
                <a:schemeClr val="dk1"/>
              </a:solidFill>
              <a:latin typeface="Calibri"/>
              <a:ea typeface="Calibri"/>
              <a:cs typeface="Calibri"/>
              <a:sym typeface="Calibri"/>
            </a:endParaRPr>
          </a:p>
          <a:p>
            <a:pPr indent="-342891" lvl="0" marL="355591" marR="0" rtl="0" algn="l">
              <a:spcBef>
                <a:spcPts val="325"/>
              </a:spcBef>
              <a:spcAft>
                <a:spcPts val="0"/>
              </a:spcAft>
              <a:buClr>
                <a:srgbClr val="585858"/>
              </a:buClr>
              <a:buSzPts val="1800"/>
              <a:buFont typeface="Calibri"/>
              <a:buChar char="●"/>
            </a:pPr>
            <a:r>
              <a:rPr lang="en-US" sz="1800">
                <a:solidFill>
                  <a:srgbClr val="585858"/>
                </a:solidFill>
                <a:latin typeface="Calibri"/>
                <a:ea typeface="Calibri"/>
                <a:cs typeface="Calibri"/>
                <a:sym typeface="Calibri"/>
              </a:rPr>
              <a:t>Instructional Aim</a:t>
            </a:r>
            <a:endParaRPr sz="1800">
              <a:solidFill>
                <a:schemeClr val="dk1"/>
              </a:solidFill>
              <a:latin typeface="Calibri"/>
              <a:ea typeface="Calibri"/>
              <a:cs typeface="Calibri"/>
              <a:sym typeface="Calibri"/>
            </a:endParaRPr>
          </a:p>
        </p:txBody>
      </p:sp>
      <p:sp>
        <p:nvSpPr>
          <p:cNvPr id="512" name="Google Shape;512;p85"/>
          <p:cNvSpPr txBox="1"/>
          <p:nvPr/>
        </p:nvSpPr>
        <p:spPr>
          <a:xfrm>
            <a:off x="7094347" y="2803399"/>
            <a:ext cx="4437900" cy="1605900"/>
          </a:xfrm>
          <a:prstGeom prst="rect">
            <a:avLst/>
          </a:prstGeom>
          <a:noFill/>
          <a:ln>
            <a:noFill/>
          </a:ln>
        </p:spPr>
        <p:txBody>
          <a:bodyPr anchorCtr="0" anchor="t" bIns="0" lIns="0" spcFirstLastPara="1" rIns="0" wrap="square" tIns="53325">
            <a:spAutoFit/>
          </a:bodyPr>
          <a:lstStyle/>
          <a:p>
            <a:pPr indent="-342891" lvl="0" marL="355591" marR="0" rtl="0" algn="l">
              <a:spcBef>
                <a:spcPts val="0"/>
              </a:spcBef>
              <a:spcAft>
                <a:spcPts val="0"/>
              </a:spcAft>
              <a:buClr>
                <a:srgbClr val="585858"/>
              </a:buClr>
              <a:buSzPts val="1800"/>
              <a:buFont typeface="Calibri"/>
              <a:buChar char="○"/>
            </a:pPr>
            <a:r>
              <a:rPr lang="en-US" sz="1800">
                <a:solidFill>
                  <a:srgbClr val="585858"/>
                </a:solidFill>
                <a:latin typeface="Calibri"/>
                <a:ea typeface="Calibri"/>
                <a:cs typeface="Calibri"/>
                <a:sym typeface="Calibri"/>
              </a:rPr>
              <a:t>Math Content Standards</a:t>
            </a:r>
            <a:endParaRPr sz="1800">
              <a:solidFill>
                <a:schemeClr val="dk1"/>
              </a:solidFill>
              <a:latin typeface="Calibri"/>
              <a:ea typeface="Calibri"/>
              <a:cs typeface="Calibri"/>
              <a:sym typeface="Calibri"/>
            </a:endParaRPr>
          </a:p>
          <a:p>
            <a:pPr indent="-342891" lvl="0" marL="355591" marR="0" rtl="0" algn="l">
              <a:spcBef>
                <a:spcPts val="325"/>
              </a:spcBef>
              <a:spcAft>
                <a:spcPts val="0"/>
              </a:spcAft>
              <a:buClr>
                <a:srgbClr val="585858"/>
              </a:buClr>
              <a:buSzPts val="1800"/>
              <a:buFont typeface="Calibri"/>
              <a:buChar char="○"/>
            </a:pPr>
            <a:r>
              <a:rPr lang="en-US" sz="1800">
                <a:solidFill>
                  <a:srgbClr val="585858"/>
                </a:solidFill>
                <a:latin typeface="Calibri"/>
                <a:ea typeface="Calibri"/>
                <a:cs typeface="Calibri"/>
                <a:sym typeface="Calibri"/>
              </a:rPr>
              <a:t>Math Practices</a:t>
            </a:r>
            <a:endParaRPr sz="1800">
              <a:solidFill>
                <a:schemeClr val="dk1"/>
              </a:solidFill>
              <a:latin typeface="Calibri"/>
              <a:ea typeface="Calibri"/>
              <a:cs typeface="Calibri"/>
              <a:sym typeface="Calibri"/>
            </a:endParaRPr>
          </a:p>
          <a:p>
            <a:pPr indent="-342891" lvl="0" marL="355591" marR="0" rtl="0" algn="l">
              <a:spcBef>
                <a:spcPts val="325"/>
              </a:spcBef>
              <a:spcAft>
                <a:spcPts val="0"/>
              </a:spcAft>
              <a:buClr>
                <a:srgbClr val="585858"/>
              </a:buClr>
              <a:buSzPts val="1800"/>
              <a:buFont typeface="Calibri"/>
              <a:buChar char="○"/>
            </a:pPr>
            <a:r>
              <a:rPr lang="en-US" sz="1800">
                <a:solidFill>
                  <a:srgbClr val="585858"/>
                </a:solidFill>
                <a:latin typeface="Calibri"/>
                <a:ea typeface="Calibri"/>
                <a:cs typeface="Calibri"/>
                <a:sym typeface="Calibri"/>
              </a:rPr>
              <a:t>Reteaching &amp; activating prior knowledge</a:t>
            </a:r>
            <a:endParaRPr sz="1800">
              <a:solidFill>
                <a:schemeClr val="dk1"/>
              </a:solidFill>
              <a:latin typeface="Calibri"/>
              <a:ea typeface="Calibri"/>
              <a:cs typeface="Calibri"/>
              <a:sym typeface="Calibri"/>
            </a:endParaRPr>
          </a:p>
          <a:p>
            <a:pPr indent="-342891" lvl="0" marL="355591" marR="0" rtl="0" algn="l">
              <a:spcBef>
                <a:spcPts val="325"/>
              </a:spcBef>
              <a:spcAft>
                <a:spcPts val="0"/>
              </a:spcAft>
              <a:buClr>
                <a:srgbClr val="585858"/>
              </a:buClr>
              <a:buSzPts val="1800"/>
              <a:buFont typeface="Calibri"/>
              <a:buChar char="○"/>
            </a:pPr>
            <a:r>
              <a:rPr lang="en-US" sz="1800">
                <a:solidFill>
                  <a:srgbClr val="585858"/>
                </a:solidFill>
                <a:latin typeface="Calibri"/>
                <a:ea typeface="Calibri"/>
                <a:cs typeface="Calibri"/>
                <a:sym typeface="Calibri"/>
              </a:rPr>
              <a:t>Continued learning &amp; practice</a:t>
            </a:r>
            <a:endParaRPr sz="1800">
              <a:solidFill>
                <a:schemeClr val="dk1"/>
              </a:solidFill>
              <a:latin typeface="Calibri"/>
              <a:ea typeface="Calibri"/>
              <a:cs typeface="Calibri"/>
              <a:sym typeface="Calibri"/>
            </a:endParaRPr>
          </a:p>
          <a:p>
            <a:pPr indent="-342891" lvl="0" marL="355591" marR="0" rtl="0" algn="l">
              <a:spcBef>
                <a:spcPts val="325"/>
              </a:spcBef>
              <a:spcAft>
                <a:spcPts val="0"/>
              </a:spcAft>
              <a:buClr>
                <a:srgbClr val="585858"/>
              </a:buClr>
              <a:buSzPts val="1800"/>
              <a:buFont typeface="Calibri"/>
              <a:buChar char="○"/>
            </a:pPr>
            <a:r>
              <a:rPr lang="en-US" sz="1800">
                <a:solidFill>
                  <a:srgbClr val="585858"/>
                </a:solidFill>
                <a:latin typeface="Calibri"/>
                <a:ea typeface="Calibri"/>
                <a:cs typeface="Calibri"/>
                <a:sym typeface="Calibri"/>
              </a:rPr>
              <a:t>Preview future course content</a:t>
            </a:r>
            <a:endParaRPr sz="1800">
              <a:solidFill>
                <a:schemeClr val="dk1"/>
              </a:solidFill>
              <a:latin typeface="Calibri"/>
              <a:ea typeface="Calibri"/>
              <a:cs typeface="Calibri"/>
              <a:sym typeface="Calibri"/>
            </a:endParaRPr>
          </a:p>
        </p:txBody>
      </p:sp>
      <p:sp>
        <p:nvSpPr>
          <p:cNvPr id="513" name="Google Shape;513;p85"/>
          <p:cNvSpPr txBox="1"/>
          <p:nvPr/>
        </p:nvSpPr>
        <p:spPr>
          <a:xfrm>
            <a:off x="6522467" y="4632147"/>
            <a:ext cx="563880" cy="321242"/>
          </a:xfrm>
          <a:prstGeom prst="rect">
            <a:avLst/>
          </a:prstGeom>
          <a:noFill/>
          <a:ln>
            <a:noFill/>
          </a:ln>
        </p:spPr>
        <p:txBody>
          <a:bodyPr anchorCtr="0" anchor="t" bIns="0" lIns="0" spcFirstLastPara="1" rIns="0" wrap="square" tIns="13325">
            <a:spAutoFit/>
          </a:bodyPr>
          <a:lstStyle/>
          <a:p>
            <a:pPr indent="0" lvl="0" marL="12700" marR="0" rtl="0" algn="l">
              <a:spcBef>
                <a:spcPts val="0"/>
              </a:spcBef>
              <a:spcAft>
                <a:spcPts val="0"/>
              </a:spcAft>
              <a:buNone/>
            </a:pPr>
            <a:r>
              <a:rPr b="1" lang="en-US" sz="2000">
                <a:solidFill>
                  <a:schemeClr val="dk1"/>
                </a:solidFill>
                <a:latin typeface="Calibri"/>
                <a:ea typeface="Calibri"/>
                <a:cs typeface="Calibri"/>
                <a:sym typeface="Calibri"/>
              </a:rPr>
              <a:t>How</a:t>
            </a:r>
            <a:endParaRPr sz="2000">
              <a:solidFill>
                <a:schemeClr val="dk1"/>
              </a:solidFill>
              <a:latin typeface="Calibri"/>
              <a:ea typeface="Calibri"/>
              <a:cs typeface="Calibri"/>
              <a:sym typeface="Calibri"/>
            </a:endParaRPr>
          </a:p>
        </p:txBody>
      </p:sp>
      <p:sp>
        <p:nvSpPr>
          <p:cNvPr id="514" name="Google Shape;514;p85"/>
          <p:cNvSpPr txBox="1"/>
          <p:nvPr/>
        </p:nvSpPr>
        <p:spPr>
          <a:xfrm>
            <a:off x="6637147" y="4911598"/>
            <a:ext cx="2727900" cy="968400"/>
          </a:xfrm>
          <a:prstGeom prst="rect">
            <a:avLst/>
          </a:prstGeom>
          <a:noFill/>
          <a:ln>
            <a:noFill/>
          </a:ln>
        </p:spPr>
        <p:txBody>
          <a:bodyPr anchorCtr="0" anchor="t" bIns="0" lIns="0" spcFirstLastPara="1" rIns="0" wrap="square" tIns="53975">
            <a:spAutoFit/>
          </a:bodyPr>
          <a:lstStyle/>
          <a:p>
            <a:pPr indent="-342891" lvl="0" marL="355591" marR="0" rtl="0" algn="l">
              <a:spcBef>
                <a:spcPts val="0"/>
              </a:spcBef>
              <a:spcAft>
                <a:spcPts val="0"/>
              </a:spcAft>
              <a:buClr>
                <a:srgbClr val="585858"/>
              </a:buClr>
              <a:buSzPts val="1800"/>
              <a:buFont typeface="Calibri"/>
              <a:buChar char="●"/>
            </a:pPr>
            <a:r>
              <a:rPr lang="en-US" sz="1800">
                <a:solidFill>
                  <a:srgbClr val="585858"/>
                </a:solidFill>
                <a:latin typeface="Calibri"/>
                <a:ea typeface="Calibri"/>
                <a:cs typeface="Calibri"/>
                <a:sym typeface="Calibri"/>
              </a:rPr>
              <a:t>Mathematics Tasks</a:t>
            </a:r>
            <a:endParaRPr sz="1800">
              <a:solidFill>
                <a:schemeClr val="dk1"/>
              </a:solidFill>
              <a:latin typeface="Calibri"/>
              <a:ea typeface="Calibri"/>
              <a:cs typeface="Calibri"/>
              <a:sym typeface="Calibri"/>
            </a:endParaRPr>
          </a:p>
          <a:p>
            <a:pPr indent="-342891" lvl="0" marL="355591" marR="0" rtl="0" algn="l">
              <a:spcBef>
                <a:spcPts val="320"/>
              </a:spcBef>
              <a:spcAft>
                <a:spcPts val="0"/>
              </a:spcAft>
              <a:buClr>
                <a:srgbClr val="585858"/>
              </a:buClr>
              <a:buSzPts val="1800"/>
              <a:buFont typeface="Calibri"/>
              <a:buChar char="●"/>
            </a:pPr>
            <a:r>
              <a:rPr lang="en-US" sz="1800">
                <a:solidFill>
                  <a:srgbClr val="585858"/>
                </a:solidFill>
                <a:latin typeface="Calibri"/>
                <a:ea typeface="Calibri"/>
                <a:cs typeface="Calibri"/>
                <a:sym typeface="Calibri"/>
              </a:rPr>
              <a:t>Three-Act Tasks</a:t>
            </a:r>
            <a:endParaRPr sz="1800">
              <a:solidFill>
                <a:schemeClr val="dk1"/>
              </a:solidFill>
              <a:latin typeface="Calibri"/>
              <a:ea typeface="Calibri"/>
              <a:cs typeface="Calibri"/>
              <a:sym typeface="Calibri"/>
            </a:endParaRPr>
          </a:p>
          <a:p>
            <a:pPr indent="-342891" lvl="0" marL="355591" marR="0" rtl="0" algn="l">
              <a:spcBef>
                <a:spcPts val="325"/>
              </a:spcBef>
              <a:spcAft>
                <a:spcPts val="0"/>
              </a:spcAft>
              <a:buClr>
                <a:srgbClr val="585858"/>
              </a:buClr>
              <a:buSzPts val="1800"/>
              <a:buFont typeface="Calibri"/>
              <a:buChar char="●"/>
            </a:pPr>
            <a:r>
              <a:rPr lang="en-US" sz="1800">
                <a:solidFill>
                  <a:srgbClr val="585858"/>
                </a:solidFill>
                <a:latin typeface="Calibri"/>
                <a:ea typeface="Calibri"/>
                <a:cs typeface="Calibri"/>
                <a:sym typeface="Calibri"/>
              </a:rPr>
              <a:t>Project-based Learning</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86"/>
          <p:cNvSpPr txBox="1"/>
          <p:nvPr>
            <p:ph type="title"/>
          </p:nvPr>
        </p:nvSpPr>
        <p:spPr>
          <a:xfrm>
            <a:off x="264546" y="304801"/>
            <a:ext cx="11360700" cy="763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None/>
            </a:pPr>
            <a:r>
              <a:rPr lang="en-US" sz="4000">
                <a:solidFill>
                  <a:srgbClr val="31859B"/>
                </a:solidFill>
                <a:latin typeface="Calibri"/>
                <a:ea typeface="Calibri"/>
                <a:cs typeface="Calibri"/>
                <a:sym typeface="Calibri"/>
              </a:rPr>
              <a:t>What Matters</a:t>
            </a:r>
            <a:endParaRPr sz="4000">
              <a:solidFill>
                <a:srgbClr val="31859B"/>
              </a:solidFill>
              <a:latin typeface="Calibri"/>
              <a:ea typeface="Calibri"/>
              <a:cs typeface="Calibri"/>
              <a:sym typeface="Calibri"/>
            </a:endParaRPr>
          </a:p>
        </p:txBody>
      </p:sp>
      <p:pic>
        <p:nvPicPr>
          <p:cNvPr id="521" name="Google Shape;521;p86"/>
          <p:cNvPicPr preferRelativeResize="0"/>
          <p:nvPr/>
        </p:nvPicPr>
        <p:blipFill rotWithShape="1">
          <a:blip r:embed="rId3">
            <a:alphaModFix/>
          </a:blip>
          <a:srcRect b="0" l="0" r="0" t="0"/>
          <a:stretch/>
        </p:blipFill>
        <p:spPr>
          <a:xfrm>
            <a:off x="6124423" y="513301"/>
            <a:ext cx="5576936" cy="6344699"/>
          </a:xfrm>
          <a:prstGeom prst="rect">
            <a:avLst/>
          </a:prstGeom>
          <a:noFill/>
          <a:ln>
            <a:noFill/>
          </a:ln>
        </p:spPr>
      </p:pic>
      <p:sp>
        <p:nvSpPr>
          <p:cNvPr id="522" name="Google Shape;522;p86"/>
          <p:cNvSpPr/>
          <p:nvPr/>
        </p:nvSpPr>
        <p:spPr>
          <a:xfrm>
            <a:off x="230875" y="1708751"/>
            <a:ext cx="5577000" cy="3740700"/>
          </a:xfrm>
          <a:prstGeom prst="rect">
            <a:avLst/>
          </a:prstGeom>
          <a:solidFill>
            <a:srgbClr val="D9D2E9"/>
          </a:solidFill>
          <a:ln cap="flat" cmpd="sng" w="38100">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US" sz="2200">
                <a:latin typeface="Calibri"/>
                <a:ea typeface="Calibri"/>
                <a:cs typeface="Calibri"/>
                <a:sym typeface="Calibri"/>
              </a:rPr>
              <a:t> Unpacking What Matters</a:t>
            </a:r>
            <a:endParaRPr b="1" sz="2200">
              <a:latin typeface="Calibri"/>
              <a:ea typeface="Calibri"/>
              <a:cs typeface="Calibri"/>
              <a:sym typeface="Calibri"/>
            </a:endParaRPr>
          </a:p>
          <a:p>
            <a:pPr indent="-355591" lvl="0" marL="457189" marR="0" rtl="0" algn="l">
              <a:lnSpc>
                <a:spcPct val="100000"/>
              </a:lnSpc>
              <a:spcBef>
                <a:spcPts val="1000"/>
              </a:spcBef>
              <a:spcAft>
                <a:spcPts val="0"/>
              </a:spcAft>
              <a:buClr>
                <a:srgbClr val="434343"/>
              </a:buClr>
              <a:buSzPts val="2000"/>
              <a:buFont typeface="Calibri"/>
              <a:buAutoNum type="arabicPeriod"/>
            </a:pPr>
            <a:r>
              <a:rPr lang="en-US" sz="2000">
                <a:solidFill>
                  <a:srgbClr val="434343"/>
                </a:solidFill>
                <a:latin typeface="Calibri"/>
                <a:ea typeface="Calibri"/>
                <a:cs typeface="Calibri"/>
                <a:sym typeface="Calibri"/>
              </a:rPr>
              <a:t>overarching goals for the class</a:t>
            </a:r>
            <a:endParaRPr sz="2000">
              <a:solidFill>
                <a:srgbClr val="434343"/>
              </a:solidFill>
              <a:latin typeface="Calibri"/>
              <a:ea typeface="Calibri"/>
              <a:cs typeface="Calibri"/>
              <a:sym typeface="Calibri"/>
            </a:endParaRPr>
          </a:p>
          <a:p>
            <a:pPr indent="-355591" lvl="0" marL="457189" marR="0" rtl="0" algn="l">
              <a:lnSpc>
                <a:spcPct val="100000"/>
              </a:lnSpc>
              <a:spcBef>
                <a:spcPts val="600"/>
              </a:spcBef>
              <a:spcAft>
                <a:spcPts val="0"/>
              </a:spcAft>
              <a:buClr>
                <a:srgbClr val="434343"/>
              </a:buClr>
              <a:buSzPts val="2000"/>
              <a:buFont typeface="Calibri"/>
              <a:buAutoNum type="arabicPeriod"/>
            </a:pPr>
            <a:r>
              <a:rPr lang="en-US" sz="2000">
                <a:solidFill>
                  <a:srgbClr val="434343"/>
                </a:solidFill>
                <a:latin typeface="Calibri"/>
                <a:ea typeface="Calibri"/>
                <a:cs typeface="Calibri"/>
                <a:sym typeface="Calibri"/>
              </a:rPr>
              <a:t>alignment to content standards</a:t>
            </a:r>
            <a:endParaRPr sz="2000">
              <a:solidFill>
                <a:srgbClr val="434343"/>
              </a:solidFill>
              <a:latin typeface="Calibri"/>
              <a:ea typeface="Calibri"/>
              <a:cs typeface="Calibri"/>
              <a:sym typeface="Calibri"/>
            </a:endParaRPr>
          </a:p>
          <a:p>
            <a:pPr indent="-355591" lvl="0" marL="457189" marR="0" rtl="0" algn="l">
              <a:lnSpc>
                <a:spcPct val="100000"/>
              </a:lnSpc>
              <a:spcBef>
                <a:spcPts val="600"/>
              </a:spcBef>
              <a:spcAft>
                <a:spcPts val="0"/>
              </a:spcAft>
              <a:buClr>
                <a:srgbClr val="434343"/>
              </a:buClr>
              <a:buSzPts val="2000"/>
              <a:buFont typeface="Calibri"/>
              <a:buAutoNum type="arabicPeriod"/>
            </a:pPr>
            <a:r>
              <a:rPr lang="en-US" sz="2000">
                <a:solidFill>
                  <a:srgbClr val="434343"/>
                </a:solidFill>
                <a:latin typeface="Calibri"/>
                <a:ea typeface="Calibri"/>
                <a:cs typeface="Calibri"/>
                <a:sym typeface="Calibri"/>
              </a:rPr>
              <a:t>connections to students’ lived experiences</a:t>
            </a:r>
            <a:endParaRPr sz="2000">
              <a:solidFill>
                <a:srgbClr val="434343"/>
              </a:solidFill>
              <a:latin typeface="Calibri"/>
              <a:ea typeface="Calibri"/>
              <a:cs typeface="Calibri"/>
              <a:sym typeface="Calibri"/>
            </a:endParaRPr>
          </a:p>
          <a:p>
            <a:pPr indent="-355591" lvl="0" marL="457189" marR="0" rtl="0" algn="l">
              <a:lnSpc>
                <a:spcPct val="100000"/>
              </a:lnSpc>
              <a:spcBef>
                <a:spcPts val="600"/>
              </a:spcBef>
              <a:spcAft>
                <a:spcPts val="0"/>
              </a:spcAft>
              <a:buClr>
                <a:srgbClr val="434343"/>
              </a:buClr>
              <a:buSzPts val="2000"/>
              <a:buFont typeface="Calibri"/>
              <a:buAutoNum type="arabicPeriod"/>
            </a:pPr>
            <a:r>
              <a:rPr lang="en-US" sz="2000">
                <a:solidFill>
                  <a:srgbClr val="434343"/>
                </a:solidFill>
                <a:latin typeface="Calibri"/>
                <a:ea typeface="Calibri"/>
                <a:cs typeface="Calibri"/>
                <a:sym typeface="Calibri"/>
              </a:rPr>
              <a:t>possible biases and alternative perspectives of self and others</a:t>
            </a:r>
            <a:endParaRPr sz="2000">
              <a:solidFill>
                <a:srgbClr val="434343"/>
              </a:solidFill>
              <a:latin typeface="Calibri"/>
              <a:ea typeface="Calibri"/>
              <a:cs typeface="Calibri"/>
              <a:sym typeface="Calibri"/>
            </a:endParaRPr>
          </a:p>
          <a:p>
            <a:pPr indent="-355591" lvl="0" marL="457189" marR="0" rtl="0" algn="l">
              <a:lnSpc>
                <a:spcPct val="100000"/>
              </a:lnSpc>
              <a:spcBef>
                <a:spcPts val="600"/>
              </a:spcBef>
              <a:spcAft>
                <a:spcPts val="600"/>
              </a:spcAft>
              <a:buClr>
                <a:srgbClr val="434343"/>
              </a:buClr>
              <a:buSzPts val="2000"/>
              <a:buFont typeface="Calibri"/>
              <a:buAutoNum type="arabicPeriod"/>
            </a:pPr>
            <a:r>
              <a:rPr lang="en-US" sz="2000">
                <a:solidFill>
                  <a:srgbClr val="434343"/>
                </a:solidFill>
                <a:latin typeface="Calibri"/>
                <a:ea typeface="Calibri"/>
                <a:cs typeface="Calibri"/>
                <a:sym typeface="Calibri"/>
              </a:rPr>
              <a:t>how to facilitate the learning and conversations to allow students’ voices to be shared and heard</a:t>
            </a:r>
            <a:endParaRPr sz="2000">
              <a:solidFill>
                <a:srgbClr val="434343"/>
              </a:solidFill>
              <a:latin typeface="Calibri"/>
              <a:ea typeface="Calibri"/>
              <a:cs typeface="Calibri"/>
              <a:sym typeface="Calibri"/>
            </a:endParaRPr>
          </a:p>
        </p:txBody>
      </p:sp>
    </p:spTree>
  </p:cSld>
  <p:clrMapOvr>
    <a:masterClrMapping/>
  </p:clrMapOvr>
  <mc:AlternateContent>
    <mc:Choice Requires="p14">
      <p:transition spd="slow">
        <p14:flip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grpSp>
        <p:nvGrpSpPr>
          <p:cNvPr id="528" name="Google Shape;528;p87"/>
          <p:cNvGrpSpPr/>
          <p:nvPr/>
        </p:nvGrpSpPr>
        <p:grpSpPr>
          <a:xfrm>
            <a:off x="3925551" y="1289103"/>
            <a:ext cx="5392701" cy="3955872"/>
            <a:chOff x="3925550" y="1289103"/>
            <a:chExt cx="5392701" cy="3955872"/>
          </a:xfrm>
        </p:grpSpPr>
        <p:pic>
          <p:nvPicPr>
            <p:cNvPr id="529" name="Google Shape;529;p87"/>
            <p:cNvPicPr preferRelativeResize="0"/>
            <p:nvPr/>
          </p:nvPicPr>
          <p:blipFill rotWithShape="1">
            <a:blip r:embed="rId3">
              <a:alphaModFix/>
            </a:blip>
            <a:srcRect b="35521" l="0" r="0" t="0"/>
            <a:stretch/>
          </p:blipFill>
          <p:spPr>
            <a:xfrm>
              <a:off x="3925550" y="1289103"/>
              <a:ext cx="5392701" cy="3955800"/>
            </a:xfrm>
            <a:prstGeom prst="rect">
              <a:avLst/>
            </a:prstGeom>
            <a:noFill/>
            <a:ln>
              <a:noFill/>
            </a:ln>
          </p:spPr>
        </p:pic>
        <p:sp>
          <p:nvSpPr>
            <p:cNvPr id="530" name="Google Shape;530;p87"/>
            <p:cNvSpPr/>
            <p:nvPr/>
          </p:nvSpPr>
          <p:spPr>
            <a:xfrm>
              <a:off x="4035750" y="3476775"/>
              <a:ext cx="5172300" cy="1768200"/>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31" name="Google Shape;531;p87"/>
          <p:cNvSpPr txBox="1"/>
          <p:nvPr>
            <p:ph type="title"/>
          </p:nvPr>
        </p:nvSpPr>
        <p:spPr>
          <a:xfrm>
            <a:off x="230875" y="131543"/>
            <a:ext cx="11360700" cy="763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None/>
            </a:pPr>
            <a:r>
              <a:rPr lang="en-US" sz="4000">
                <a:solidFill>
                  <a:srgbClr val="31859B"/>
                </a:solidFill>
                <a:latin typeface="Calibri"/>
                <a:ea typeface="Calibri"/>
                <a:cs typeface="Calibri"/>
                <a:sym typeface="Calibri"/>
              </a:rPr>
              <a:t>What Matters: Context  </a:t>
            </a:r>
            <a:endParaRPr sz="4000">
              <a:solidFill>
                <a:srgbClr val="31859B"/>
              </a:solidFill>
              <a:latin typeface="Calibri"/>
              <a:ea typeface="Calibri"/>
              <a:cs typeface="Calibri"/>
              <a:sym typeface="Calibri"/>
            </a:endParaRPr>
          </a:p>
        </p:txBody>
      </p:sp>
      <p:sp>
        <p:nvSpPr>
          <p:cNvPr id="532" name="Google Shape;532;p87"/>
          <p:cNvSpPr/>
          <p:nvPr/>
        </p:nvSpPr>
        <p:spPr>
          <a:xfrm>
            <a:off x="7792400" y="1"/>
            <a:ext cx="4399800" cy="2078100"/>
          </a:xfrm>
          <a:prstGeom prst="wedgeEllipseCallout">
            <a:avLst>
              <a:gd fmla="val -97478" name="adj1"/>
              <a:gd fmla="val 141118" name="adj2"/>
            </a:avLst>
          </a:prstGeom>
          <a:solidFill>
            <a:srgbClr val="FFF2CC"/>
          </a:solidFill>
          <a:ln cap="flat" cmpd="sng" w="1905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US" sz="1900">
                <a:solidFill>
                  <a:schemeClr val="dk1"/>
                </a:solidFill>
                <a:latin typeface="Calibri"/>
                <a:ea typeface="Calibri"/>
                <a:cs typeface="Calibri"/>
                <a:sym typeface="Calibri"/>
              </a:rPr>
              <a:t>What is my purpose for including the social justice topic as part of the lesson?</a:t>
            </a:r>
            <a:endParaRPr sz="2000">
              <a:solidFill>
                <a:schemeClr val="dk1"/>
              </a:solidFill>
              <a:latin typeface="Calibri"/>
              <a:ea typeface="Calibri"/>
              <a:cs typeface="Calibri"/>
              <a:sym typeface="Calibri"/>
            </a:endParaRPr>
          </a:p>
        </p:txBody>
      </p:sp>
      <p:sp>
        <p:nvSpPr>
          <p:cNvPr id="533" name="Google Shape;533;p87"/>
          <p:cNvSpPr/>
          <p:nvPr/>
        </p:nvSpPr>
        <p:spPr>
          <a:xfrm>
            <a:off x="230875" y="2078100"/>
            <a:ext cx="4826100" cy="1583400"/>
          </a:xfrm>
          <a:prstGeom prst="wedgeRectCallout">
            <a:avLst>
              <a:gd fmla="val 36123" name="adj1"/>
              <a:gd fmla="val 90003" name="adj2"/>
            </a:avLst>
          </a:prstGeom>
          <a:solidFill>
            <a:srgbClr val="FFF2CC"/>
          </a:solidFill>
          <a:ln cap="flat" cmpd="sng" w="1905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US" sz="1900">
                <a:solidFill>
                  <a:schemeClr val="dk1"/>
                </a:solidFill>
                <a:latin typeface="Calibri"/>
                <a:ea typeface="Calibri"/>
                <a:cs typeface="Calibri"/>
                <a:sym typeface="Calibri"/>
              </a:rPr>
              <a:t>How does the SJML contribute to building students’ identity and agency?</a:t>
            </a:r>
            <a:endParaRPr sz="1900">
              <a:solidFill>
                <a:schemeClr val="dk1"/>
              </a:solidFill>
              <a:latin typeface="Calibri"/>
              <a:ea typeface="Calibri"/>
              <a:cs typeface="Calibri"/>
              <a:sym typeface="Calibri"/>
            </a:endParaRPr>
          </a:p>
        </p:txBody>
      </p:sp>
      <p:sp>
        <p:nvSpPr>
          <p:cNvPr id="534" name="Google Shape;534;p87"/>
          <p:cNvSpPr/>
          <p:nvPr/>
        </p:nvSpPr>
        <p:spPr>
          <a:xfrm>
            <a:off x="8058000" y="4964701"/>
            <a:ext cx="3676800" cy="1768200"/>
          </a:xfrm>
          <a:prstGeom prst="wedgeRoundRectCallout">
            <a:avLst>
              <a:gd fmla="val -68825" name="adj1"/>
              <a:gd fmla="val -46349" name="adj2"/>
              <a:gd fmla="val 0" name="adj3"/>
            </a:avLst>
          </a:prstGeom>
          <a:solidFill>
            <a:srgbClr val="FFF2CC"/>
          </a:solidFill>
          <a:ln cap="flat" cmpd="sng" w="1905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US" sz="1900">
                <a:solidFill>
                  <a:schemeClr val="dk1"/>
                </a:solidFill>
                <a:latin typeface="Calibri"/>
                <a:ea typeface="Calibri"/>
                <a:cs typeface="Calibri"/>
                <a:sym typeface="Calibri"/>
              </a:rPr>
              <a:t>What do I know about how this topic intersects with local concerns and interests? How might this topic be received in my local setting?</a:t>
            </a:r>
            <a:endParaRPr sz="1900">
              <a:solidFill>
                <a:schemeClr val="dk1"/>
              </a:solidFill>
              <a:latin typeface="Calibri"/>
              <a:ea typeface="Calibri"/>
              <a:cs typeface="Calibri"/>
              <a:sym typeface="Calibri"/>
            </a:endParaRPr>
          </a:p>
        </p:txBody>
      </p:sp>
      <p:sp>
        <p:nvSpPr>
          <p:cNvPr id="535" name="Google Shape;535;p87"/>
          <p:cNvSpPr/>
          <p:nvPr/>
        </p:nvSpPr>
        <p:spPr>
          <a:xfrm>
            <a:off x="0" y="4502701"/>
            <a:ext cx="3676800" cy="2355300"/>
          </a:xfrm>
          <a:prstGeom prst="cloudCallout">
            <a:avLst>
              <a:gd fmla="val 87535" name="adj1"/>
              <a:gd fmla="val -38234" name="adj2"/>
            </a:avLst>
          </a:prstGeom>
          <a:solidFill>
            <a:srgbClr val="FFF2CC"/>
          </a:solidFill>
          <a:ln cap="flat" cmpd="sng" w="1905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US" sz="1900">
                <a:solidFill>
                  <a:schemeClr val="dk1"/>
                </a:solidFill>
                <a:latin typeface="Calibri"/>
                <a:ea typeface="Calibri"/>
                <a:cs typeface="Calibri"/>
                <a:sym typeface="Calibri"/>
              </a:rPr>
              <a:t>Who is on my team of allies ready to support me?</a:t>
            </a:r>
            <a:endParaRPr sz="1900">
              <a:solidFill>
                <a:schemeClr val="dk1"/>
              </a:solidFill>
              <a:latin typeface="Calibri"/>
              <a:ea typeface="Calibri"/>
              <a:cs typeface="Calibri"/>
              <a:sym typeface="Calibri"/>
            </a:endParaRPr>
          </a:p>
        </p:txBody>
      </p:sp>
    </p:spTree>
  </p:cSld>
  <p:clrMapOvr>
    <a:masterClrMapping/>
  </p:clrMapOvr>
  <mc:AlternateContent>
    <mc:Choice Requires="p14">
      <p:transition spd="slow">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32"/>
                                        </p:tgtEl>
                                        <p:attrNameLst>
                                          <p:attrName>style.visibility</p:attrName>
                                        </p:attrNameLst>
                                      </p:cBhvr>
                                      <p:to>
                                        <p:strVal val="visible"/>
                                      </p:to>
                                    </p:set>
                                    <p:anim calcmode="lin" valueType="num">
                                      <p:cBhvr additive="base">
                                        <p:cTn dur="1000"/>
                                        <p:tgtEl>
                                          <p:spTgt spid="53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533"/>
                                        </p:tgtEl>
                                        <p:attrNameLst>
                                          <p:attrName>style.visibility</p:attrName>
                                        </p:attrNameLst>
                                      </p:cBhvr>
                                      <p:to>
                                        <p:strVal val="visible"/>
                                      </p:to>
                                    </p:set>
                                    <p:anim calcmode="lin" valueType="num">
                                      <p:cBhvr additive="base">
                                        <p:cTn dur="1000"/>
                                        <p:tgtEl>
                                          <p:spTgt spid="5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5"/>
                                        </p:tgtEl>
                                        <p:attrNameLst>
                                          <p:attrName>style.visibility</p:attrName>
                                        </p:attrNameLst>
                                      </p:cBhvr>
                                      <p:to>
                                        <p:strVal val="visible"/>
                                      </p:to>
                                    </p:set>
                                    <p:anim calcmode="lin" valueType="num">
                                      <p:cBhvr additive="base">
                                        <p:cTn dur="1000"/>
                                        <p:tgtEl>
                                          <p:spTgt spid="53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34"/>
                                        </p:tgtEl>
                                        <p:attrNameLst>
                                          <p:attrName>style.visibility</p:attrName>
                                        </p:attrNameLst>
                                      </p:cBhvr>
                                      <p:to>
                                        <p:strVal val="visible"/>
                                      </p:to>
                                    </p:set>
                                    <p:anim calcmode="lin" valueType="num">
                                      <p:cBhvr additive="base">
                                        <p:cTn dur="1000"/>
                                        <p:tgtEl>
                                          <p:spTgt spid="53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CCCCCC"/>
            </a:gs>
          </a:gsLst>
          <a:path path="circle">
            <a:fillToRect b="50%" l="50%" r="50%" t="50%"/>
          </a:path>
          <a:tileRect/>
        </a:gradFill>
      </p:bgPr>
    </p:bg>
    <p:spTree>
      <p:nvGrpSpPr>
        <p:cNvPr id="540" name="Shape 540"/>
        <p:cNvGrpSpPr/>
        <p:nvPr/>
      </p:nvGrpSpPr>
      <p:grpSpPr>
        <a:xfrm>
          <a:off x="0" y="0"/>
          <a:ext cx="0" cy="0"/>
          <a:chOff x="0" y="0"/>
          <a:chExt cx="0" cy="0"/>
        </a:xfrm>
      </p:grpSpPr>
      <p:sp>
        <p:nvSpPr>
          <p:cNvPr id="541" name="Google Shape;541;p88"/>
          <p:cNvSpPr txBox="1"/>
          <p:nvPr>
            <p:ph type="title"/>
          </p:nvPr>
        </p:nvSpPr>
        <p:spPr>
          <a:xfrm>
            <a:off x="2250450" y="2185500"/>
            <a:ext cx="7691100" cy="18471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US" sz="6000">
                <a:latin typeface="Calibri"/>
                <a:ea typeface="Calibri"/>
                <a:cs typeface="Calibri"/>
                <a:sym typeface="Calibri"/>
              </a:rPr>
              <a:t>Do Just Some Students Take Honors Courses? </a:t>
            </a:r>
            <a:endParaRPr sz="60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3" name="Shape 363"/>
        <p:cNvGrpSpPr/>
        <p:nvPr/>
      </p:nvGrpSpPr>
      <p:grpSpPr>
        <a:xfrm>
          <a:off x="0" y="0"/>
          <a:ext cx="0" cy="0"/>
          <a:chOff x="0" y="0"/>
          <a:chExt cx="0" cy="0"/>
        </a:xfrm>
      </p:grpSpPr>
      <p:pic>
        <p:nvPicPr>
          <p:cNvPr id="364" name="Google Shape;364;p71"/>
          <p:cNvPicPr preferRelativeResize="0"/>
          <p:nvPr/>
        </p:nvPicPr>
        <p:blipFill rotWithShape="1">
          <a:blip r:embed="rId3">
            <a:alphaModFix/>
          </a:blip>
          <a:srcRect b="0" l="12423" r="26885" t="8966"/>
          <a:stretch/>
        </p:blipFill>
        <p:spPr>
          <a:xfrm>
            <a:off x="20" y="10"/>
            <a:ext cx="12191980" cy="6857990"/>
          </a:xfrm>
          <a:prstGeom prst="rect">
            <a:avLst/>
          </a:prstGeom>
          <a:noFill/>
          <a:ln>
            <a:noFill/>
          </a:ln>
        </p:spPr>
      </p:pic>
      <p:sp>
        <p:nvSpPr>
          <p:cNvPr id="365" name="Google Shape;365;p71"/>
          <p:cNvSpPr/>
          <p:nvPr/>
        </p:nvSpPr>
        <p:spPr>
          <a:xfrm>
            <a:off x="336884" y="321176"/>
            <a:ext cx="4332307" cy="5896743"/>
          </a:xfrm>
          <a:prstGeom prst="rect">
            <a:avLst/>
          </a:prstGeom>
          <a:solidFill>
            <a:schemeClr val="lt1">
              <a:alpha val="89411"/>
            </a:schemeClr>
          </a:solidFill>
          <a:ln cap="sq" cmpd="thinThick" w="1270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6" name="Google Shape;366;p71"/>
          <p:cNvSpPr txBox="1"/>
          <p:nvPr>
            <p:ph type="title"/>
          </p:nvPr>
        </p:nvSpPr>
        <p:spPr>
          <a:xfrm>
            <a:off x="623388" y="525498"/>
            <a:ext cx="3759300" cy="4947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2060"/>
              </a:buClr>
              <a:buSzPts val="4400"/>
              <a:buFont typeface="Calibri"/>
              <a:buNone/>
            </a:pPr>
            <a:r>
              <a:rPr b="0" i="0" lang="en-US" sz="3200" u="none" cap="none" strike="noStrike">
                <a:latin typeface="Calibri"/>
                <a:ea typeface="Calibri"/>
                <a:cs typeface="Calibri"/>
                <a:sym typeface="Calibri"/>
              </a:rPr>
              <a:t>Who is in the </a:t>
            </a:r>
            <a:r>
              <a:rPr b="0" i="1" lang="en-US" sz="3200" u="none" cap="none" strike="noStrike">
                <a:latin typeface="Calibri"/>
                <a:ea typeface="Calibri"/>
                <a:cs typeface="Calibri"/>
                <a:sym typeface="Calibri"/>
              </a:rPr>
              <a:t>room</a:t>
            </a:r>
            <a:r>
              <a:rPr b="0" i="0" lang="en-US" sz="3200" u="none" cap="none" strike="noStrike">
                <a:latin typeface="Calibri"/>
                <a:ea typeface="Calibri"/>
                <a:cs typeface="Calibri"/>
                <a:sym typeface="Calibri"/>
              </a:rPr>
              <a:t>?</a:t>
            </a:r>
            <a:endParaRPr sz="3200"/>
          </a:p>
        </p:txBody>
      </p:sp>
      <p:sp>
        <p:nvSpPr>
          <p:cNvPr id="367" name="Google Shape;367;p71"/>
          <p:cNvSpPr txBox="1"/>
          <p:nvPr>
            <p:ph idx="1" type="body"/>
          </p:nvPr>
        </p:nvSpPr>
        <p:spPr>
          <a:xfrm>
            <a:off x="594000" y="1182072"/>
            <a:ext cx="4075200" cy="48756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720"/>
              </a:spcBef>
              <a:spcAft>
                <a:spcPts val="0"/>
              </a:spcAft>
              <a:buNone/>
            </a:pPr>
            <a:r>
              <a:rPr i="1" lang="en-US" sz="2400">
                <a:solidFill>
                  <a:srgbClr val="674EA7"/>
                </a:solidFill>
              </a:rPr>
              <a:t>Role &amp; Grade Band</a:t>
            </a:r>
            <a:endParaRPr i="1" sz="2400">
              <a:solidFill>
                <a:srgbClr val="674EA7"/>
              </a:solidFill>
            </a:endParaRPr>
          </a:p>
          <a:p>
            <a:pPr indent="-368300" lvl="0" marL="514350" rtl="0" algn="l">
              <a:lnSpc>
                <a:spcPct val="80000"/>
              </a:lnSpc>
              <a:spcBef>
                <a:spcPts val="720"/>
              </a:spcBef>
              <a:spcAft>
                <a:spcPts val="0"/>
              </a:spcAft>
              <a:buClr>
                <a:srgbClr val="17365D"/>
              </a:buClr>
              <a:buSzPts val="2200"/>
              <a:buFont typeface="Arial"/>
              <a:buChar char="•"/>
            </a:pPr>
            <a:r>
              <a:rPr lang="en-US" sz="2200"/>
              <a:t>Preservice Teacher</a:t>
            </a:r>
            <a:endParaRPr sz="2200"/>
          </a:p>
          <a:p>
            <a:pPr indent="-368300" lvl="0" marL="514350" rtl="0" algn="l">
              <a:lnSpc>
                <a:spcPct val="80000"/>
              </a:lnSpc>
              <a:spcBef>
                <a:spcPts val="720"/>
              </a:spcBef>
              <a:spcAft>
                <a:spcPts val="0"/>
              </a:spcAft>
              <a:buClr>
                <a:srgbClr val="17365D"/>
              </a:buClr>
              <a:buSzPts val="2200"/>
              <a:buFont typeface="Arial"/>
              <a:buChar char="•"/>
            </a:pPr>
            <a:r>
              <a:rPr lang="en-US" sz="2200"/>
              <a:t>Teachers</a:t>
            </a:r>
            <a:endParaRPr sz="2200"/>
          </a:p>
          <a:p>
            <a:pPr indent="-368300" lvl="0" marL="514350" rtl="0" algn="l">
              <a:lnSpc>
                <a:spcPct val="80000"/>
              </a:lnSpc>
              <a:spcBef>
                <a:spcPts val="720"/>
              </a:spcBef>
              <a:spcAft>
                <a:spcPts val="0"/>
              </a:spcAft>
              <a:buClr>
                <a:srgbClr val="17365D"/>
              </a:buClr>
              <a:buSzPts val="2200"/>
              <a:buFont typeface="Arial"/>
              <a:buChar char="•"/>
            </a:pPr>
            <a:r>
              <a:rPr lang="en-US" sz="2200"/>
              <a:t>Teacher Leaders</a:t>
            </a:r>
            <a:endParaRPr sz="2200"/>
          </a:p>
          <a:p>
            <a:pPr indent="-368300" lvl="0" marL="514350" rtl="0" algn="l">
              <a:lnSpc>
                <a:spcPct val="80000"/>
              </a:lnSpc>
              <a:spcBef>
                <a:spcPts val="720"/>
              </a:spcBef>
              <a:spcAft>
                <a:spcPts val="0"/>
              </a:spcAft>
              <a:buClr>
                <a:srgbClr val="17365D"/>
              </a:buClr>
              <a:buSzPts val="2200"/>
              <a:buFont typeface="Arial"/>
              <a:buChar char="•"/>
            </a:pPr>
            <a:r>
              <a:rPr lang="en-US" sz="2200"/>
              <a:t>Coaches/Facilitators</a:t>
            </a:r>
            <a:endParaRPr sz="2200"/>
          </a:p>
          <a:p>
            <a:pPr indent="-368300" lvl="0" marL="514350" rtl="0" algn="l">
              <a:lnSpc>
                <a:spcPct val="80000"/>
              </a:lnSpc>
              <a:spcBef>
                <a:spcPts val="720"/>
              </a:spcBef>
              <a:spcAft>
                <a:spcPts val="0"/>
              </a:spcAft>
              <a:buClr>
                <a:srgbClr val="17365D"/>
              </a:buClr>
              <a:buSzPts val="2200"/>
              <a:buFont typeface="Arial"/>
              <a:buChar char="•"/>
            </a:pPr>
            <a:r>
              <a:rPr lang="en-US" sz="2200"/>
              <a:t>District Leaders</a:t>
            </a:r>
            <a:endParaRPr sz="2200"/>
          </a:p>
          <a:p>
            <a:pPr indent="-368300" lvl="0" marL="514350" rtl="0" algn="l">
              <a:lnSpc>
                <a:spcPct val="80000"/>
              </a:lnSpc>
              <a:spcBef>
                <a:spcPts val="720"/>
              </a:spcBef>
              <a:spcAft>
                <a:spcPts val="0"/>
              </a:spcAft>
              <a:buClr>
                <a:srgbClr val="17365D"/>
              </a:buClr>
              <a:buSzPts val="2200"/>
              <a:buFont typeface="Arial"/>
              <a:buChar char="•"/>
            </a:pPr>
            <a:r>
              <a:rPr lang="en-US" sz="2200"/>
              <a:t>School Administrators</a:t>
            </a:r>
            <a:endParaRPr sz="2200"/>
          </a:p>
          <a:p>
            <a:pPr indent="-368300" lvl="0" marL="514350" marR="0" rtl="0" algn="l">
              <a:lnSpc>
                <a:spcPct val="80000"/>
              </a:lnSpc>
              <a:spcBef>
                <a:spcPts val="720"/>
              </a:spcBef>
              <a:spcAft>
                <a:spcPts val="0"/>
              </a:spcAft>
              <a:buClr>
                <a:srgbClr val="17365D"/>
              </a:buClr>
              <a:buSzPts val="2200"/>
              <a:buFont typeface="Arial"/>
              <a:buChar char="•"/>
            </a:pPr>
            <a:r>
              <a:rPr b="0" i="0" lang="en-US" sz="2200" u="none" cap="none" strike="noStrike">
                <a:latin typeface="Calibri"/>
                <a:ea typeface="Calibri"/>
                <a:cs typeface="Calibri"/>
                <a:sym typeface="Calibri"/>
              </a:rPr>
              <a:t>University and College Faculty</a:t>
            </a:r>
            <a:endParaRPr sz="2200"/>
          </a:p>
          <a:p>
            <a:pPr indent="-368300" lvl="0" marL="514350" marR="0" rtl="0" algn="l">
              <a:lnSpc>
                <a:spcPct val="80000"/>
              </a:lnSpc>
              <a:spcBef>
                <a:spcPts val="720"/>
              </a:spcBef>
              <a:spcAft>
                <a:spcPts val="0"/>
              </a:spcAft>
              <a:buClr>
                <a:srgbClr val="17365D"/>
              </a:buClr>
              <a:buSzPts val="2200"/>
              <a:buFont typeface="Arial"/>
              <a:buChar char="•"/>
            </a:pPr>
            <a:r>
              <a:rPr b="0" i="0" lang="en-US" sz="2200" u="none" cap="none" strike="noStrike">
                <a:latin typeface="Calibri"/>
                <a:ea typeface="Calibri"/>
                <a:cs typeface="Calibri"/>
                <a:sym typeface="Calibri"/>
              </a:rPr>
              <a:t>Professional Development Providers</a:t>
            </a:r>
            <a:endParaRPr sz="2200"/>
          </a:p>
          <a:p>
            <a:pPr indent="-368300" lvl="0" marL="514350" marR="0" rtl="0" algn="l">
              <a:lnSpc>
                <a:spcPct val="80000"/>
              </a:lnSpc>
              <a:spcBef>
                <a:spcPts val="720"/>
              </a:spcBef>
              <a:spcAft>
                <a:spcPts val="0"/>
              </a:spcAft>
              <a:buClr>
                <a:srgbClr val="17365D"/>
              </a:buClr>
              <a:buSzPts val="2200"/>
              <a:buFont typeface="Arial"/>
              <a:buChar char="•"/>
            </a:pPr>
            <a:r>
              <a:rPr b="0" i="0" lang="en-US" sz="2200" u="none" cap="none" strike="noStrike">
                <a:latin typeface="Calibri"/>
                <a:ea typeface="Calibri"/>
                <a:cs typeface="Calibri"/>
                <a:sym typeface="Calibri"/>
              </a:rPr>
              <a:t>Other</a:t>
            </a:r>
            <a:endParaRPr sz="2200"/>
          </a:p>
        </p:txBody>
      </p:sp>
      <p:sp>
        <p:nvSpPr>
          <p:cNvPr id="368" name="Google Shape;368;p71"/>
          <p:cNvSpPr txBox="1"/>
          <p:nvPr/>
        </p:nvSpPr>
        <p:spPr>
          <a:xfrm>
            <a:off x="9884958" y="6657945"/>
            <a:ext cx="2307042" cy="200055"/>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700"/>
              <a:buFont typeface="Arial"/>
              <a:buNone/>
            </a:pPr>
            <a:r>
              <a:rPr b="0" i="0" lang="en-US" sz="700" u="sng" cap="none" strike="noStrike">
                <a:solidFill>
                  <a:srgbClr val="FFFFFF"/>
                </a:solidFill>
                <a:latin typeface="Calibri"/>
                <a:ea typeface="Calibri"/>
                <a:cs typeface="Calibri"/>
                <a:sym typeface="Calibri"/>
                <a:hlinkClick r:id="rId4">
                  <a:extLst>
                    <a:ext uri="{A12FA001-AC4F-418D-AE19-62706E023703}">
                      <ahyp:hlinkClr val="tx"/>
                    </a:ext>
                  </a:extLst>
                </a:hlinkClick>
              </a:rPr>
              <a:t>This Photo</a:t>
            </a:r>
            <a:r>
              <a:rPr b="0" i="0" lang="en-US" sz="700" u="none" cap="none" strike="noStrike">
                <a:solidFill>
                  <a:srgbClr val="FFFFFF"/>
                </a:solidFill>
                <a:latin typeface="Calibri"/>
                <a:ea typeface="Calibri"/>
                <a:cs typeface="Calibri"/>
                <a:sym typeface="Calibri"/>
              </a:rPr>
              <a:t> by Unknown Author is licensed under </a:t>
            </a:r>
            <a:r>
              <a:rPr b="0" i="0" lang="en-US" sz="700" u="sng" cap="none" strike="noStrike">
                <a:solidFill>
                  <a:srgbClr val="FFFFFF"/>
                </a:solidFill>
                <a:latin typeface="Calibri"/>
                <a:ea typeface="Calibri"/>
                <a:cs typeface="Calibri"/>
                <a:sym typeface="Calibri"/>
                <a:hlinkClick r:id="rId5">
                  <a:extLst>
                    <a:ext uri="{A12FA001-AC4F-418D-AE19-62706E023703}">
                      <ahyp:hlinkClr val="tx"/>
                    </a:ext>
                  </a:extLst>
                </a:hlinkClick>
              </a:rPr>
              <a:t>CC BY-SA</a:t>
            </a:r>
            <a:endParaRPr b="0" i="0" sz="700" u="none" cap="none" strike="noStrike">
              <a:solidFill>
                <a:srgbClr val="FFFFFF"/>
              </a:solidFill>
              <a:latin typeface="Calibri"/>
              <a:ea typeface="Calibri"/>
              <a:cs typeface="Calibri"/>
              <a:sym typeface="Calibri"/>
            </a:endParaRPr>
          </a:p>
        </p:txBody>
      </p:sp>
      <p:pic>
        <p:nvPicPr>
          <p:cNvPr descr="A person wearing a suit and tie&#10;&#10;Description automatically generated" id="369" name="Google Shape;369;p71"/>
          <p:cNvPicPr preferRelativeResize="0"/>
          <p:nvPr/>
        </p:nvPicPr>
        <p:blipFill rotWithShape="1">
          <a:blip r:embed="rId6">
            <a:alphaModFix/>
          </a:blip>
          <a:srcRect b="0" l="0" r="0" t="0"/>
          <a:stretch/>
        </p:blipFill>
        <p:spPr>
          <a:xfrm>
            <a:off x="5877200" y="1860825"/>
            <a:ext cx="1906426" cy="2531499"/>
          </a:xfrm>
          <a:prstGeom prst="rect">
            <a:avLst/>
          </a:prstGeom>
          <a:noFill/>
          <a:ln>
            <a:noFill/>
          </a:ln>
        </p:spPr>
      </p:pic>
      <p:pic>
        <p:nvPicPr>
          <p:cNvPr descr="A person wearing a suit and tie&#10;&#10;Description automatically generated" id="370" name="Google Shape;370;p71"/>
          <p:cNvPicPr preferRelativeResize="0"/>
          <p:nvPr/>
        </p:nvPicPr>
        <p:blipFill rotWithShape="1">
          <a:blip r:embed="rId7">
            <a:alphaModFix/>
          </a:blip>
          <a:srcRect b="0" l="26825" r="19948" t="9362"/>
          <a:stretch/>
        </p:blipFill>
        <p:spPr>
          <a:xfrm>
            <a:off x="8824950" y="1860825"/>
            <a:ext cx="2229900" cy="25314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2000"/>
                                        <p:tgtEl>
                                          <p:spTgt spid="370"/>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2000"/>
                                        <p:tgtEl>
                                          <p:spTgt spid="3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CCCCCC"/>
            </a:gs>
          </a:gsLst>
          <a:path path="circle">
            <a:fillToRect b="50%" l="50%" r="50%" t="50%"/>
          </a:path>
          <a:tileRect/>
        </a:gradFill>
      </p:bgPr>
    </p:bg>
    <p:spTree>
      <p:nvGrpSpPr>
        <p:cNvPr id="546" name="Shape 546"/>
        <p:cNvGrpSpPr/>
        <p:nvPr/>
      </p:nvGrpSpPr>
      <p:grpSpPr>
        <a:xfrm>
          <a:off x="0" y="0"/>
          <a:ext cx="0" cy="0"/>
          <a:chOff x="0" y="0"/>
          <a:chExt cx="0" cy="0"/>
        </a:xfrm>
      </p:grpSpPr>
      <p:sp>
        <p:nvSpPr>
          <p:cNvPr id="547" name="Google Shape;547;p89"/>
          <p:cNvSpPr txBox="1"/>
          <p:nvPr>
            <p:ph type="title"/>
          </p:nvPr>
        </p:nvSpPr>
        <p:spPr>
          <a:xfrm>
            <a:off x="415600" y="593367"/>
            <a:ext cx="113607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4000">
                <a:solidFill>
                  <a:srgbClr val="674EA7"/>
                </a:solidFill>
                <a:latin typeface="Calibri"/>
                <a:ea typeface="Calibri"/>
                <a:cs typeface="Calibri"/>
                <a:sym typeface="Calibri"/>
              </a:rPr>
              <a:t>Do Just Some Students Take Honors Courses? </a:t>
            </a:r>
            <a:endParaRPr sz="4000">
              <a:solidFill>
                <a:srgbClr val="674EA7"/>
              </a:solidFill>
              <a:latin typeface="Calibri"/>
              <a:ea typeface="Calibri"/>
              <a:cs typeface="Calibri"/>
              <a:sym typeface="Calibri"/>
            </a:endParaRPr>
          </a:p>
        </p:txBody>
      </p:sp>
      <p:sp>
        <p:nvSpPr>
          <p:cNvPr id="548" name="Google Shape;548;p89"/>
          <p:cNvSpPr txBox="1"/>
          <p:nvPr>
            <p:ph idx="1" type="body"/>
          </p:nvPr>
        </p:nvSpPr>
        <p:spPr>
          <a:xfrm>
            <a:off x="415600" y="1693625"/>
            <a:ext cx="11360700" cy="384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0" lang="en-US" sz="2400">
                <a:solidFill>
                  <a:srgbClr val="000000"/>
                </a:solidFill>
                <a:latin typeface="Calibri"/>
                <a:ea typeface="Calibri"/>
                <a:cs typeface="Calibri"/>
                <a:sym typeface="Calibri"/>
              </a:rPr>
              <a:t>We assume intellectual ability is equally distributed across any subgroup of people.</a:t>
            </a:r>
            <a:endParaRPr b="1" i="0" sz="2400">
              <a:solidFill>
                <a:srgbClr val="000000"/>
              </a:solidFill>
              <a:latin typeface="Calibri"/>
              <a:ea typeface="Calibri"/>
              <a:cs typeface="Calibri"/>
              <a:sym typeface="Calibri"/>
            </a:endParaRPr>
          </a:p>
          <a:p>
            <a:pPr indent="-368300" lvl="0" marL="457200" rtl="0" algn="l">
              <a:spcBef>
                <a:spcPts val="2100"/>
              </a:spcBef>
              <a:spcAft>
                <a:spcPts val="0"/>
              </a:spcAft>
              <a:buClr>
                <a:srgbClr val="000000"/>
              </a:buClr>
              <a:buSzPts val="2200"/>
              <a:buFont typeface="Calibri"/>
              <a:buChar char="-"/>
            </a:pPr>
            <a:r>
              <a:rPr lang="en-US" sz="2200">
                <a:solidFill>
                  <a:srgbClr val="000000"/>
                </a:solidFill>
                <a:latin typeface="Calibri"/>
                <a:ea typeface="Calibri"/>
                <a:cs typeface="Calibri"/>
                <a:sym typeface="Calibri"/>
              </a:rPr>
              <a:t>What are the different options ninth grade students have for math? for ELA?</a:t>
            </a:r>
            <a:endParaRPr sz="2200">
              <a:solidFill>
                <a:srgbClr val="000000"/>
              </a:solidFill>
              <a:latin typeface="Calibri"/>
              <a:ea typeface="Calibri"/>
              <a:cs typeface="Calibri"/>
              <a:sym typeface="Calibri"/>
            </a:endParaRPr>
          </a:p>
          <a:p>
            <a:pPr indent="-368300" lvl="0" marL="457200" rtl="0" algn="l">
              <a:spcBef>
                <a:spcPts val="2100"/>
              </a:spcBef>
              <a:spcAft>
                <a:spcPts val="0"/>
              </a:spcAft>
              <a:buClr>
                <a:srgbClr val="000000"/>
              </a:buClr>
              <a:buSzPts val="2200"/>
              <a:buFont typeface="Calibri"/>
              <a:buChar char="-"/>
            </a:pPr>
            <a:r>
              <a:rPr lang="en-US" sz="2200">
                <a:solidFill>
                  <a:srgbClr val="000000"/>
                </a:solidFill>
                <a:latin typeface="Calibri"/>
                <a:ea typeface="Calibri"/>
                <a:cs typeface="Calibri"/>
                <a:sym typeface="Calibri"/>
              </a:rPr>
              <a:t>Who decides what class you can take? How do they decide?</a:t>
            </a:r>
            <a:endParaRPr sz="2200">
              <a:solidFill>
                <a:srgbClr val="000000"/>
              </a:solidFill>
              <a:latin typeface="Calibri"/>
              <a:ea typeface="Calibri"/>
              <a:cs typeface="Calibri"/>
              <a:sym typeface="Calibri"/>
            </a:endParaRPr>
          </a:p>
          <a:p>
            <a:pPr indent="-368300" lvl="0" marL="457200" rtl="0" algn="l">
              <a:spcBef>
                <a:spcPts val="2100"/>
              </a:spcBef>
              <a:spcAft>
                <a:spcPts val="0"/>
              </a:spcAft>
              <a:buClr>
                <a:srgbClr val="000000"/>
              </a:buClr>
              <a:buSzPts val="2200"/>
              <a:buFont typeface="Calibri"/>
              <a:buChar char="-"/>
            </a:pPr>
            <a:r>
              <a:rPr lang="en-US" sz="2200">
                <a:solidFill>
                  <a:srgbClr val="000000"/>
                </a:solidFill>
                <a:latin typeface="Calibri"/>
                <a:ea typeface="Calibri"/>
                <a:cs typeface="Calibri"/>
                <a:sym typeface="Calibri"/>
              </a:rPr>
              <a:t>What classes are your friends taking?</a:t>
            </a:r>
            <a:endParaRPr sz="2200">
              <a:solidFill>
                <a:srgbClr val="000000"/>
              </a:solidFill>
              <a:latin typeface="Calibri"/>
              <a:ea typeface="Calibri"/>
              <a:cs typeface="Calibri"/>
              <a:sym typeface="Calibri"/>
            </a:endParaRPr>
          </a:p>
          <a:p>
            <a:pPr indent="-368300" lvl="0" marL="457200" rtl="0" algn="l">
              <a:spcBef>
                <a:spcPts val="2100"/>
              </a:spcBef>
              <a:spcAft>
                <a:spcPts val="0"/>
              </a:spcAft>
              <a:buClr>
                <a:srgbClr val="000000"/>
              </a:buClr>
              <a:buSzPts val="2200"/>
              <a:buFont typeface="Calibri"/>
              <a:buChar char="-"/>
            </a:pPr>
            <a:r>
              <a:rPr lang="en-US" sz="2200">
                <a:solidFill>
                  <a:srgbClr val="000000"/>
                </a:solidFill>
                <a:latin typeface="Calibri"/>
                <a:ea typeface="Calibri"/>
                <a:cs typeface="Calibri"/>
                <a:sym typeface="Calibri"/>
              </a:rPr>
              <a:t>Would you say the racial makeup of your classes is the same as the city? the school?</a:t>
            </a:r>
            <a:endParaRPr sz="2200">
              <a:solidFill>
                <a:srgbClr val="000000"/>
              </a:solidFill>
              <a:latin typeface="Calibri"/>
              <a:ea typeface="Calibri"/>
              <a:cs typeface="Calibri"/>
              <a:sym typeface="Calibri"/>
            </a:endParaRPr>
          </a:p>
          <a:p>
            <a:pPr indent="0" lvl="0" marL="0" rtl="0" algn="l">
              <a:spcBef>
                <a:spcPts val="2100"/>
              </a:spcBef>
              <a:spcAft>
                <a:spcPts val="2100"/>
              </a:spcAft>
              <a:buClr>
                <a:schemeClr val="dk1"/>
              </a:buClr>
              <a:buSzPts val="1100"/>
              <a:buFont typeface="Arial"/>
              <a:buNone/>
            </a:pPr>
            <a:r>
              <a:rPr b="1" lang="en-US" sz="2200">
                <a:solidFill>
                  <a:srgbClr val="31859B"/>
                </a:solidFill>
                <a:latin typeface="Calibri"/>
                <a:ea typeface="Calibri"/>
                <a:cs typeface="Calibri"/>
                <a:sym typeface="Calibri"/>
              </a:rPr>
              <a:t>Do you think there is a difference between the number of Black students enrolled in the school and those enrolled in honors classes?</a:t>
            </a:r>
            <a:endParaRPr b="1" sz="2200">
              <a:solidFill>
                <a:srgbClr val="31859B"/>
              </a:solidFill>
              <a:latin typeface="Calibri"/>
              <a:ea typeface="Calibri"/>
              <a:cs typeface="Calibri"/>
              <a:sym typeface="Calibri"/>
            </a:endParaRPr>
          </a:p>
        </p:txBody>
      </p:sp>
      <p:sp>
        <p:nvSpPr>
          <p:cNvPr id="549" name="Google Shape;549;p89"/>
          <p:cNvSpPr txBox="1"/>
          <p:nvPr/>
        </p:nvSpPr>
        <p:spPr>
          <a:xfrm>
            <a:off x="2805750" y="5755125"/>
            <a:ext cx="6580500" cy="923400"/>
          </a:xfrm>
          <a:prstGeom prst="rect">
            <a:avLst/>
          </a:prstGeom>
          <a:solidFill>
            <a:srgbClr val="FFF2CC"/>
          </a:solidFill>
          <a:ln cap="flat" cmpd="sng" w="57150">
            <a:solidFill>
              <a:srgbClr val="F1C232"/>
            </a:solidFill>
            <a:prstDash val="solid"/>
            <a:round/>
            <a:headEnd len="sm" w="sm" type="none"/>
            <a:tailEnd len="sm" w="sm" type="none"/>
          </a:ln>
        </p:spPr>
        <p:txBody>
          <a:bodyPr anchorCtr="0" anchor="t" bIns="91425" lIns="0" spcFirstLastPara="1" rIns="0" wrap="square" tIns="91425">
            <a:spAutoFit/>
          </a:bodyPr>
          <a:lstStyle/>
          <a:p>
            <a:pPr indent="0" lvl="0" marL="57150" marR="49737" rtl="0" algn="ctr">
              <a:spcBef>
                <a:spcPts val="0"/>
              </a:spcBef>
              <a:spcAft>
                <a:spcPts val="0"/>
              </a:spcAft>
              <a:buNone/>
            </a:pPr>
            <a:r>
              <a:rPr lang="en-US" sz="2000">
                <a:latin typeface="Calibri"/>
                <a:ea typeface="Calibri"/>
                <a:cs typeface="Calibri"/>
                <a:sym typeface="Calibri"/>
              </a:rPr>
              <a:t>Lee Stiff introduces analyzing data patterns (15:10-20:10)</a:t>
            </a:r>
            <a:endParaRPr sz="2000">
              <a:latin typeface="Calibri"/>
              <a:ea typeface="Calibri"/>
              <a:cs typeface="Calibri"/>
              <a:sym typeface="Calibri"/>
            </a:endParaRPr>
          </a:p>
          <a:p>
            <a:pPr indent="0" lvl="0" marL="57150" marR="49737" rtl="0" algn="ctr">
              <a:spcBef>
                <a:spcPts val="0"/>
              </a:spcBef>
              <a:spcAft>
                <a:spcPts val="0"/>
              </a:spcAft>
              <a:buNone/>
            </a:pPr>
            <a:r>
              <a:rPr lang="en-US" sz="2800" u="sng">
                <a:solidFill>
                  <a:srgbClr val="351C75"/>
                </a:solidFill>
                <a:latin typeface="Calibri"/>
                <a:ea typeface="Calibri"/>
                <a:cs typeface="Calibri"/>
                <a:sym typeface="Calibri"/>
                <a:hlinkClick r:id="rId3">
                  <a:extLst>
                    <a:ext uri="{A12FA001-AC4F-418D-AE19-62706E023703}">
                      <ahyp:hlinkClr val="tx"/>
                    </a:ext>
                  </a:extLst>
                </a:hlinkClick>
              </a:rPr>
              <a:t>vimeo.com/11201239</a:t>
            </a:r>
            <a:r>
              <a:rPr lang="en-US" sz="2800">
                <a:solidFill>
                  <a:srgbClr val="351C75"/>
                </a:solidFill>
                <a:latin typeface="Calibri"/>
                <a:ea typeface="Calibri"/>
                <a:cs typeface="Calibri"/>
                <a:sym typeface="Calibri"/>
              </a:rPr>
              <a:t> </a:t>
            </a:r>
            <a:r>
              <a:rPr lang="en-US" sz="2800">
                <a:solidFill>
                  <a:srgbClr val="351C75"/>
                </a:solidFill>
                <a:latin typeface="Calibri"/>
                <a:ea typeface="Calibri"/>
                <a:cs typeface="Calibri"/>
                <a:sym typeface="Calibri"/>
              </a:rPr>
              <a:t> </a:t>
            </a:r>
            <a:endParaRPr sz="2800">
              <a:solidFill>
                <a:srgbClr val="351C75"/>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CCCCCC"/>
            </a:gs>
          </a:gsLst>
          <a:path path="circle">
            <a:fillToRect b="50%" l="50%" r="50%" t="50%"/>
          </a:path>
          <a:tileRect/>
        </a:gradFill>
      </p:bgPr>
    </p:bg>
    <p:spTree>
      <p:nvGrpSpPr>
        <p:cNvPr id="554" name="Shape 554"/>
        <p:cNvGrpSpPr/>
        <p:nvPr/>
      </p:nvGrpSpPr>
      <p:grpSpPr>
        <a:xfrm>
          <a:off x="0" y="0"/>
          <a:ext cx="0" cy="0"/>
          <a:chOff x="0" y="0"/>
          <a:chExt cx="0" cy="0"/>
        </a:xfrm>
      </p:grpSpPr>
      <p:sp>
        <p:nvSpPr>
          <p:cNvPr id="555" name="Google Shape;555;p90"/>
          <p:cNvSpPr txBox="1"/>
          <p:nvPr>
            <p:ph type="title"/>
          </p:nvPr>
        </p:nvSpPr>
        <p:spPr>
          <a:xfrm>
            <a:off x="415600" y="593367"/>
            <a:ext cx="113607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4000">
                <a:solidFill>
                  <a:srgbClr val="674EA7"/>
                </a:solidFill>
                <a:latin typeface="Calibri"/>
                <a:ea typeface="Calibri"/>
                <a:cs typeface="Calibri"/>
                <a:sym typeface="Calibri"/>
              </a:rPr>
              <a:t>Do Just Some Students Take Honors Courses? </a:t>
            </a:r>
            <a:endParaRPr sz="4000">
              <a:solidFill>
                <a:srgbClr val="674EA7"/>
              </a:solidFill>
              <a:latin typeface="Calibri"/>
              <a:ea typeface="Calibri"/>
              <a:cs typeface="Calibri"/>
              <a:sym typeface="Calibri"/>
            </a:endParaRPr>
          </a:p>
        </p:txBody>
      </p:sp>
      <p:sp>
        <p:nvSpPr>
          <p:cNvPr id="556" name="Google Shape;556;p90"/>
          <p:cNvSpPr txBox="1"/>
          <p:nvPr>
            <p:ph idx="1" type="body"/>
          </p:nvPr>
        </p:nvSpPr>
        <p:spPr>
          <a:xfrm>
            <a:off x="415600" y="1536631"/>
            <a:ext cx="11360700" cy="96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0" lang="en-US" sz="2400">
                <a:latin typeface="Calibri"/>
                <a:ea typeface="Calibri"/>
                <a:cs typeface="Calibri"/>
                <a:sym typeface="Calibri"/>
              </a:rPr>
              <a:t>From </a:t>
            </a:r>
            <a:r>
              <a:rPr lang="en-US" sz="2400">
                <a:latin typeface="Calibri"/>
                <a:ea typeface="Calibri"/>
                <a:cs typeface="Calibri"/>
                <a:sym typeface="Calibri"/>
              </a:rPr>
              <a:t>Race and Teacher Evaluations as Predictors of Algebra Placement      </a:t>
            </a:r>
            <a:r>
              <a:rPr i="0" lang="en-US" sz="2400">
                <a:solidFill>
                  <a:srgbClr val="31859B"/>
                </a:solidFill>
                <a:uFill>
                  <a:noFill/>
                </a:uFill>
                <a:latin typeface="Calibri"/>
                <a:ea typeface="Calibri"/>
                <a:cs typeface="Calibri"/>
                <a:sym typeface="Calibri"/>
                <a:hlinkClick r:id="rId3">
                  <a:extLst>
                    <a:ext uri="{A12FA001-AC4F-418D-AE19-62706E023703}">
                      <ahyp:hlinkClr val="tx"/>
                    </a:ext>
                  </a:extLst>
                </a:hlinkClick>
              </a:rPr>
              <a:t>bit.ly/Race_Alg</a:t>
            </a:r>
            <a:r>
              <a:rPr i="0" lang="en-US" sz="2400">
                <a:solidFill>
                  <a:srgbClr val="31859B"/>
                </a:solidFill>
                <a:latin typeface="Calibri"/>
                <a:ea typeface="Calibri"/>
                <a:cs typeface="Calibri"/>
                <a:sym typeface="Calibri"/>
              </a:rPr>
              <a:t> </a:t>
            </a:r>
            <a:r>
              <a:rPr i="0" lang="en-US" sz="2400">
                <a:latin typeface="Calibri"/>
                <a:ea typeface="Calibri"/>
                <a:cs typeface="Calibri"/>
                <a:sym typeface="Calibri"/>
              </a:rPr>
              <a:t> </a:t>
            </a:r>
            <a:r>
              <a:rPr i="0" lang="en-US" sz="1400">
                <a:latin typeface="Calibri"/>
                <a:ea typeface="Calibri"/>
                <a:cs typeface="Calibri"/>
                <a:sym typeface="Calibri"/>
              </a:rPr>
              <a:t>(Faulkner, Stiff, Marshall, Nietfeld, &amp; Crossland, 2014)</a:t>
            </a:r>
            <a:r>
              <a:rPr i="0" lang="en-US" sz="2400">
                <a:latin typeface="Calibri"/>
                <a:ea typeface="Calibri"/>
                <a:cs typeface="Calibri"/>
                <a:sym typeface="Calibri"/>
              </a:rPr>
              <a:t> </a:t>
            </a:r>
            <a:endParaRPr i="0" sz="2400">
              <a:solidFill>
                <a:srgbClr val="31859B"/>
              </a:solidFill>
              <a:latin typeface="Calibri"/>
              <a:ea typeface="Calibri"/>
              <a:cs typeface="Calibri"/>
              <a:sym typeface="Calibri"/>
            </a:endParaRPr>
          </a:p>
          <a:p>
            <a:pPr indent="0" lvl="0" marL="0" rtl="0" algn="l">
              <a:spcBef>
                <a:spcPts val="0"/>
              </a:spcBef>
              <a:spcAft>
                <a:spcPts val="0"/>
              </a:spcAft>
              <a:buNone/>
            </a:pPr>
            <a:r>
              <a:t/>
            </a:r>
            <a:endParaRPr i="0" sz="2400">
              <a:latin typeface="Calibri"/>
              <a:ea typeface="Calibri"/>
              <a:cs typeface="Calibri"/>
              <a:sym typeface="Calibri"/>
            </a:endParaRPr>
          </a:p>
        </p:txBody>
      </p:sp>
      <p:graphicFrame>
        <p:nvGraphicFramePr>
          <p:cNvPr id="557" name="Google Shape;557;p90"/>
          <p:cNvGraphicFramePr/>
          <p:nvPr/>
        </p:nvGraphicFramePr>
        <p:xfrm>
          <a:off x="2661563" y="2500225"/>
          <a:ext cx="3000000" cy="3000000"/>
        </p:xfrm>
        <a:graphic>
          <a:graphicData uri="http://schemas.openxmlformats.org/drawingml/2006/table">
            <a:tbl>
              <a:tblPr>
                <a:noFill/>
                <a:tableStyleId>{5E44D6F3-CFB9-40CF-87E3-94FB5A8FD34F}</a:tableStyleId>
              </a:tblPr>
              <a:tblGrid>
                <a:gridCol w="5179950"/>
                <a:gridCol w="1688800"/>
              </a:tblGrid>
              <a:tr h="670525">
                <a:tc>
                  <a:txBody>
                    <a:bodyPr/>
                    <a:lstStyle/>
                    <a:p>
                      <a:pPr indent="0" lvl="0" marL="0" rtl="0" algn="l">
                        <a:spcBef>
                          <a:spcPts val="0"/>
                        </a:spcBef>
                        <a:spcAft>
                          <a:spcPts val="0"/>
                        </a:spcAft>
                        <a:buNone/>
                      </a:pPr>
                      <a:r>
                        <a:rPr lang="en-US" sz="1600"/>
                        <a:t>Odds of a Black student being placed in advanced courses in fifth grade </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BEFF5"/>
                    </a:solidFill>
                  </a:tcPr>
                </a:tc>
                <a:tc>
                  <a:txBody>
                    <a:bodyPr/>
                    <a:lstStyle/>
                    <a:p>
                      <a:pPr indent="0" lvl="0" marL="0" rtl="0" algn="ctr">
                        <a:spcBef>
                          <a:spcPts val="0"/>
                        </a:spcBef>
                        <a:spcAft>
                          <a:spcPts val="0"/>
                        </a:spcAft>
                        <a:buNone/>
                      </a:pPr>
                      <a:r>
                        <a:rPr lang="en-US" sz="1600"/>
                        <a:t>0.68</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BEFF5"/>
                    </a:solidFill>
                  </a:tcPr>
                </a:tc>
              </a:tr>
              <a:tr h="670525">
                <a:tc>
                  <a:txBody>
                    <a:bodyPr/>
                    <a:lstStyle/>
                    <a:p>
                      <a:pPr indent="0" lvl="0" marL="0" rtl="0" algn="l">
                        <a:spcBef>
                          <a:spcPts val="0"/>
                        </a:spcBef>
                        <a:spcAft>
                          <a:spcPts val="0"/>
                        </a:spcAft>
                        <a:buNone/>
                      </a:pPr>
                      <a:r>
                        <a:rPr lang="en-US" sz="1600"/>
                        <a:t>O</a:t>
                      </a:r>
                      <a:r>
                        <a:rPr lang="en-US" sz="1600"/>
                        <a:t>dds of a white student being placed in advanced courses in fifth grade</a:t>
                      </a:r>
                      <a:endParaRPr sz="1600"/>
                    </a:p>
                  </a:txBody>
                  <a:tcPr marT="91425" marB="91425" marR="91425" marL="91425">
                    <a:lnT cap="flat" cmpd="sng" w="9525">
                      <a:solidFill>
                        <a:srgbClr val="9E9E9E"/>
                      </a:solidFill>
                      <a:prstDash val="solid"/>
                      <a:round/>
                      <a:headEnd len="sm" w="sm" type="none"/>
                      <a:tailEnd len="sm" w="sm" type="none"/>
                    </a:lnT>
                    <a:solidFill>
                      <a:srgbClr val="F3F3F3"/>
                    </a:solidFill>
                  </a:tcPr>
                </a:tc>
                <a:tc>
                  <a:txBody>
                    <a:bodyPr/>
                    <a:lstStyle/>
                    <a:p>
                      <a:pPr indent="0" lvl="0" marL="0" rtl="0" algn="ctr">
                        <a:spcBef>
                          <a:spcPts val="0"/>
                        </a:spcBef>
                        <a:spcAft>
                          <a:spcPts val="0"/>
                        </a:spcAft>
                        <a:buNone/>
                      </a:pPr>
                      <a:r>
                        <a:rPr lang="en-US" sz="1600"/>
                        <a:t>1.48</a:t>
                      </a:r>
                      <a:endParaRPr sz="1600"/>
                    </a:p>
                  </a:txBody>
                  <a:tcPr marT="91425" marB="91425" marR="91425" marL="91425">
                    <a:lnT cap="flat" cmpd="sng" w="9525">
                      <a:solidFill>
                        <a:srgbClr val="9E9E9E"/>
                      </a:solidFill>
                      <a:prstDash val="solid"/>
                      <a:round/>
                      <a:headEnd len="sm" w="sm" type="none"/>
                      <a:tailEnd len="sm" w="sm" type="none"/>
                    </a:lnT>
                    <a:solidFill>
                      <a:srgbClr val="F3F3F3"/>
                    </a:solidFill>
                  </a:tcPr>
                </a:tc>
              </a:tr>
              <a:tr h="550975">
                <a:tc>
                  <a:txBody>
                    <a:bodyPr/>
                    <a:lstStyle/>
                    <a:p>
                      <a:pPr indent="0" lvl="0" marL="0" rtl="0" algn="l">
                        <a:spcBef>
                          <a:spcPts val="0"/>
                        </a:spcBef>
                        <a:spcAft>
                          <a:spcPts val="0"/>
                        </a:spcAft>
                        <a:buNone/>
                      </a:pPr>
                      <a:r>
                        <a:rPr lang="en-US" sz="1600"/>
                        <a:t>O</a:t>
                      </a:r>
                      <a:r>
                        <a:rPr lang="en-US" sz="1600"/>
                        <a:t>dds of a Black student being placed in advanced courses in fifth grade who was labeled high performing</a:t>
                      </a:r>
                      <a:endParaRPr sz="1600"/>
                    </a:p>
                  </a:txBody>
                  <a:tcPr marT="91425" marB="91425" marR="91425" marL="91425">
                    <a:solidFill>
                      <a:srgbClr val="DBEFF5"/>
                    </a:solidFill>
                  </a:tcPr>
                </a:tc>
                <a:tc>
                  <a:txBody>
                    <a:bodyPr/>
                    <a:lstStyle/>
                    <a:p>
                      <a:pPr indent="0" lvl="0" marL="0" rtl="0" algn="ctr">
                        <a:spcBef>
                          <a:spcPts val="0"/>
                        </a:spcBef>
                        <a:spcAft>
                          <a:spcPts val="0"/>
                        </a:spcAft>
                        <a:buNone/>
                      </a:pPr>
                      <a:r>
                        <a:rPr lang="en-US" sz="1600"/>
                        <a:t>1.93</a:t>
                      </a:r>
                      <a:endParaRPr sz="1600"/>
                    </a:p>
                  </a:txBody>
                  <a:tcPr marT="91425" marB="91425" marR="91425" marL="91425">
                    <a:solidFill>
                      <a:srgbClr val="DBEFF5"/>
                    </a:solidFill>
                  </a:tcPr>
                </a:tc>
              </a:tr>
              <a:tr h="523750">
                <a:tc>
                  <a:txBody>
                    <a:bodyPr/>
                    <a:lstStyle/>
                    <a:p>
                      <a:pPr indent="0" lvl="0" marL="0" rtl="0" algn="l">
                        <a:spcBef>
                          <a:spcPts val="0"/>
                        </a:spcBef>
                        <a:spcAft>
                          <a:spcPts val="0"/>
                        </a:spcAft>
                        <a:buNone/>
                      </a:pPr>
                      <a:r>
                        <a:rPr lang="en-US" sz="1600"/>
                        <a:t>O</a:t>
                      </a:r>
                      <a:r>
                        <a:rPr lang="en-US" sz="1600"/>
                        <a:t>dds of a white student being placed in advanced courses in fifth grade who was labeled high performing</a:t>
                      </a:r>
                      <a:endParaRPr sz="1600"/>
                    </a:p>
                  </a:txBody>
                  <a:tcPr marT="91425" marB="91425" marR="91425" marL="91425">
                    <a:solidFill>
                      <a:srgbClr val="F3F3F3"/>
                    </a:solidFill>
                  </a:tcPr>
                </a:tc>
                <a:tc>
                  <a:txBody>
                    <a:bodyPr/>
                    <a:lstStyle/>
                    <a:p>
                      <a:pPr indent="0" lvl="0" marL="0" rtl="0" algn="ctr">
                        <a:spcBef>
                          <a:spcPts val="0"/>
                        </a:spcBef>
                        <a:spcAft>
                          <a:spcPts val="0"/>
                        </a:spcAft>
                        <a:buNone/>
                      </a:pPr>
                      <a:r>
                        <a:rPr lang="en-US" sz="1600"/>
                        <a:t>3.05</a:t>
                      </a:r>
                      <a:endParaRPr sz="1600"/>
                    </a:p>
                  </a:txBody>
                  <a:tcPr marT="91425" marB="91425" marR="91425" marL="91425">
                    <a:solidFill>
                      <a:srgbClr val="F3F3F3"/>
                    </a:solidFill>
                  </a:tcPr>
                </a:tc>
              </a:tr>
            </a:tbl>
          </a:graphicData>
        </a:graphic>
      </p:graphicFrame>
      <p:sp>
        <p:nvSpPr>
          <p:cNvPr id="558" name="Google Shape;558;p90"/>
          <p:cNvSpPr txBox="1"/>
          <p:nvPr>
            <p:ph idx="1" type="body"/>
          </p:nvPr>
        </p:nvSpPr>
        <p:spPr>
          <a:xfrm>
            <a:off x="415650" y="5378449"/>
            <a:ext cx="11360700" cy="672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libri"/>
              <a:buChar char="-"/>
            </a:pPr>
            <a:r>
              <a:rPr i="0" lang="en-US" sz="1800">
                <a:latin typeface="Calibri"/>
                <a:ea typeface="Calibri"/>
                <a:cs typeface="Calibri"/>
                <a:sym typeface="Calibri"/>
              </a:rPr>
              <a:t>What do these number mean? What would be an appropriate unit label?</a:t>
            </a:r>
            <a:endParaRPr i="0" sz="1800">
              <a:latin typeface="Calibri"/>
              <a:ea typeface="Calibri"/>
              <a:cs typeface="Calibri"/>
              <a:sym typeface="Calibri"/>
            </a:endParaRPr>
          </a:p>
          <a:p>
            <a:pPr indent="-342900" lvl="0" marL="457200" rtl="0" algn="l">
              <a:spcBef>
                <a:spcPts val="400"/>
              </a:spcBef>
              <a:spcAft>
                <a:spcPts val="0"/>
              </a:spcAft>
              <a:buSzPts val="1800"/>
              <a:buFont typeface="Calibri"/>
              <a:buChar char="-"/>
            </a:pPr>
            <a:r>
              <a:rPr i="0" lang="en-US" sz="1800">
                <a:latin typeface="Calibri"/>
                <a:ea typeface="Calibri"/>
                <a:cs typeface="Calibri"/>
                <a:sym typeface="Calibri"/>
              </a:rPr>
              <a:t>How are odds different from </a:t>
            </a:r>
            <a:r>
              <a:rPr i="0" lang="en-US" sz="1800">
                <a:latin typeface="Calibri"/>
                <a:ea typeface="Calibri"/>
                <a:cs typeface="Calibri"/>
                <a:sym typeface="Calibri"/>
              </a:rPr>
              <a:t>probability</a:t>
            </a:r>
            <a:r>
              <a:rPr i="0" lang="en-US" sz="1800">
                <a:latin typeface="Calibri"/>
                <a:ea typeface="Calibri"/>
                <a:cs typeface="Calibri"/>
                <a:sym typeface="Calibri"/>
              </a:rPr>
              <a:t> statements?</a:t>
            </a:r>
            <a:endParaRPr i="0" sz="1800">
              <a:latin typeface="Calibri"/>
              <a:ea typeface="Calibri"/>
              <a:cs typeface="Calibri"/>
              <a:sym typeface="Calibri"/>
            </a:endParaRPr>
          </a:p>
        </p:txBody>
      </p:sp>
      <p:sp>
        <p:nvSpPr>
          <p:cNvPr id="559" name="Google Shape;559;p90"/>
          <p:cNvSpPr txBox="1"/>
          <p:nvPr>
            <p:ph idx="1" type="body"/>
          </p:nvPr>
        </p:nvSpPr>
        <p:spPr>
          <a:xfrm>
            <a:off x="415600" y="6126949"/>
            <a:ext cx="11360700" cy="672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libri"/>
              <a:buChar char="-"/>
            </a:pPr>
            <a:r>
              <a:rPr i="0" lang="en-US" sz="1800">
                <a:latin typeface="Calibri"/>
                <a:ea typeface="Calibri"/>
                <a:cs typeface="Calibri"/>
                <a:sym typeface="Calibri"/>
              </a:rPr>
              <a:t>At our school, there are 500 students in grade 9. Our demographic is 45% Black and 55% white. Use the rates from this research to determine how many students should be in honors classes.</a:t>
            </a:r>
            <a:endParaRPr i="0" sz="18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1000"/>
                                        <p:tgtEl>
                                          <p:spTgt spid="5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1000"/>
                                        <p:tgtEl>
                                          <p:spTgt spid="5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CCCCCC"/>
            </a:gs>
          </a:gsLst>
          <a:path path="circle">
            <a:fillToRect b="50%" l="50%" r="50%" t="50%"/>
          </a:path>
          <a:tileRect/>
        </a:gradFill>
      </p:bgPr>
    </p:bg>
    <p:spTree>
      <p:nvGrpSpPr>
        <p:cNvPr id="564" name="Shape 564"/>
        <p:cNvGrpSpPr/>
        <p:nvPr/>
      </p:nvGrpSpPr>
      <p:grpSpPr>
        <a:xfrm>
          <a:off x="0" y="0"/>
          <a:ext cx="0" cy="0"/>
          <a:chOff x="0" y="0"/>
          <a:chExt cx="0" cy="0"/>
        </a:xfrm>
      </p:grpSpPr>
      <p:sp>
        <p:nvSpPr>
          <p:cNvPr id="565" name="Google Shape;565;p91"/>
          <p:cNvSpPr txBox="1"/>
          <p:nvPr>
            <p:ph type="title"/>
          </p:nvPr>
        </p:nvSpPr>
        <p:spPr>
          <a:xfrm>
            <a:off x="415600" y="593367"/>
            <a:ext cx="113607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4000">
                <a:solidFill>
                  <a:srgbClr val="674EA7"/>
                </a:solidFill>
                <a:latin typeface="Calibri"/>
                <a:ea typeface="Calibri"/>
                <a:cs typeface="Calibri"/>
                <a:sym typeface="Calibri"/>
              </a:rPr>
              <a:t>Do Just Some Students Take Honors Courses? </a:t>
            </a:r>
            <a:endParaRPr sz="4000">
              <a:solidFill>
                <a:srgbClr val="674EA7"/>
              </a:solidFill>
              <a:latin typeface="Calibri"/>
              <a:ea typeface="Calibri"/>
              <a:cs typeface="Calibri"/>
              <a:sym typeface="Calibri"/>
            </a:endParaRPr>
          </a:p>
        </p:txBody>
      </p:sp>
      <p:sp>
        <p:nvSpPr>
          <p:cNvPr id="566" name="Google Shape;566;p91"/>
          <p:cNvSpPr txBox="1"/>
          <p:nvPr>
            <p:ph idx="1" type="body"/>
          </p:nvPr>
        </p:nvSpPr>
        <p:spPr>
          <a:xfrm>
            <a:off x="415600" y="1536631"/>
            <a:ext cx="11360700" cy="87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2300">
                <a:solidFill>
                  <a:srgbClr val="31859B"/>
                </a:solidFill>
                <a:latin typeface="Calibri"/>
                <a:ea typeface="Calibri"/>
                <a:cs typeface="Calibri"/>
                <a:sym typeface="Calibri"/>
              </a:rPr>
              <a:t>Do you think there is a difference between the number of Black students enrolled in the school and those enrolled in honors classes?</a:t>
            </a:r>
            <a:endParaRPr b="1" sz="2300">
              <a:solidFill>
                <a:srgbClr val="31859B"/>
              </a:solidFill>
              <a:latin typeface="Calibri"/>
              <a:ea typeface="Calibri"/>
              <a:cs typeface="Calibri"/>
              <a:sym typeface="Calibri"/>
            </a:endParaRPr>
          </a:p>
          <a:p>
            <a:pPr indent="0" lvl="0" marL="0" rtl="0" algn="l">
              <a:spcBef>
                <a:spcPts val="0"/>
              </a:spcBef>
              <a:spcAft>
                <a:spcPts val="0"/>
              </a:spcAft>
              <a:buNone/>
            </a:pPr>
            <a:r>
              <a:t/>
            </a:r>
            <a:endParaRPr sz="2300">
              <a:latin typeface="Calibri"/>
              <a:ea typeface="Calibri"/>
              <a:cs typeface="Calibri"/>
              <a:sym typeface="Calibri"/>
            </a:endParaRPr>
          </a:p>
          <a:p>
            <a:pPr indent="0" lvl="0" marL="0" rtl="0" algn="l">
              <a:spcBef>
                <a:spcPts val="0"/>
              </a:spcBef>
              <a:spcAft>
                <a:spcPts val="0"/>
              </a:spcAft>
              <a:buNone/>
            </a:pPr>
            <a:r>
              <a:t/>
            </a:r>
            <a:endParaRPr sz="2300">
              <a:latin typeface="Calibri"/>
              <a:ea typeface="Calibri"/>
              <a:cs typeface="Calibri"/>
              <a:sym typeface="Calibri"/>
            </a:endParaRPr>
          </a:p>
          <a:p>
            <a:pPr indent="0" lvl="0" marL="0" rtl="0" algn="l">
              <a:spcBef>
                <a:spcPts val="0"/>
              </a:spcBef>
              <a:spcAft>
                <a:spcPts val="0"/>
              </a:spcAft>
              <a:buNone/>
            </a:pPr>
            <a:r>
              <a:t/>
            </a:r>
            <a:endParaRPr i="0" sz="2300">
              <a:latin typeface="Calibri"/>
              <a:ea typeface="Calibri"/>
              <a:cs typeface="Calibri"/>
              <a:sym typeface="Calibri"/>
            </a:endParaRPr>
          </a:p>
        </p:txBody>
      </p:sp>
      <p:pic>
        <p:nvPicPr>
          <p:cNvPr id="567" name="Google Shape;567;p91"/>
          <p:cNvPicPr preferRelativeResize="0"/>
          <p:nvPr/>
        </p:nvPicPr>
        <p:blipFill>
          <a:blip r:embed="rId3">
            <a:alphaModFix/>
          </a:blip>
          <a:stretch>
            <a:fillRect/>
          </a:stretch>
        </p:blipFill>
        <p:spPr>
          <a:xfrm>
            <a:off x="6795025" y="2286325"/>
            <a:ext cx="5265625" cy="4410675"/>
          </a:xfrm>
          <a:prstGeom prst="rect">
            <a:avLst/>
          </a:prstGeom>
          <a:noFill/>
          <a:ln>
            <a:noFill/>
          </a:ln>
          <a:effectLst>
            <a:outerShdw blurRad="85725" rotWithShape="0" algn="bl" dir="2580000" dist="57150">
              <a:srgbClr val="000000">
                <a:alpha val="50000"/>
              </a:srgbClr>
            </a:outerShdw>
          </a:effectLst>
        </p:spPr>
      </p:pic>
      <p:sp>
        <p:nvSpPr>
          <p:cNvPr id="568" name="Google Shape;568;p91"/>
          <p:cNvSpPr txBox="1"/>
          <p:nvPr/>
        </p:nvSpPr>
        <p:spPr>
          <a:xfrm>
            <a:off x="428500" y="2520650"/>
            <a:ext cx="6182700" cy="312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latin typeface="Calibri"/>
                <a:ea typeface="Calibri"/>
                <a:cs typeface="Calibri"/>
                <a:sym typeface="Calibri"/>
              </a:rPr>
              <a:t>Students can design a </a:t>
            </a:r>
            <a:r>
              <a:rPr lang="en-US" sz="2000">
                <a:latin typeface="Calibri"/>
                <a:ea typeface="Calibri"/>
                <a:cs typeface="Calibri"/>
                <a:sym typeface="Calibri"/>
              </a:rPr>
              <a:t>simulation</a:t>
            </a:r>
            <a:r>
              <a:rPr lang="en-US" sz="2000">
                <a:latin typeface="Calibri"/>
                <a:ea typeface="Calibri"/>
                <a:cs typeface="Calibri"/>
                <a:sym typeface="Calibri"/>
              </a:rPr>
              <a:t> that models one Honors or AP math course.</a:t>
            </a:r>
            <a:endParaRPr sz="2000">
              <a:latin typeface="Calibri"/>
              <a:ea typeface="Calibri"/>
              <a:cs typeface="Calibri"/>
              <a:sym typeface="Calibri"/>
            </a:endParaRPr>
          </a:p>
          <a:p>
            <a:pPr indent="-342900" lvl="0" marL="457200" rtl="0" algn="l">
              <a:spcBef>
                <a:spcPts val="600"/>
              </a:spcBef>
              <a:spcAft>
                <a:spcPts val="0"/>
              </a:spcAft>
              <a:buSzPts val="1800"/>
              <a:buFont typeface="Calibri"/>
              <a:buChar char="-"/>
            </a:pPr>
            <a:r>
              <a:rPr lang="en-US" sz="1800">
                <a:latin typeface="Calibri"/>
                <a:ea typeface="Calibri"/>
                <a:cs typeface="Calibri"/>
                <a:sym typeface="Calibri"/>
              </a:rPr>
              <a:t>model the racial demographics</a:t>
            </a:r>
            <a:endParaRPr sz="1800">
              <a:latin typeface="Calibri"/>
              <a:ea typeface="Calibri"/>
              <a:cs typeface="Calibri"/>
              <a:sym typeface="Calibri"/>
            </a:endParaRPr>
          </a:p>
          <a:p>
            <a:pPr indent="-342900" lvl="0" marL="457200" rtl="0" algn="l">
              <a:spcBef>
                <a:spcPts val="600"/>
              </a:spcBef>
              <a:spcAft>
                <a:spcPts val="0"/>
              </a:spcAft>
              <a:buSzPts val="1800"/>
              <a:buFont typeface="Calibri"/>
              <a:buChar char="-"/>
            </a:pPr>
            <a:r>
              <a:rPr lang="en-US" sz="1800">
                <a:latin typeface="Calibri"/>
                <a:ea typeface="Calibri"/>
                <a:cs typeface="Calibri"/>
                <a:sym typeface="Calibri"/>
              </a:rPr>
              <a:t>draw cards (with replacement) to create a sample class of 20</a:t>
            </a:r>
            <a:endParaRPr sz="1800">
              <a:latin typeface="Calibri"/>
              <a:ea typeface="Calibri"/>
              <a:cs typeface="Calibri"/>
              <a:sym typeface="Calibri"/>
            </a:endParaRPr>
          </a:p>
          <a:p>
            <a:pPr indent="-342900" lvl="0" marL="457200" rtl="0" algn="l">
              <a:spcBef>
                <a:spcPts val="600"/>
              </a:spcBef>
              <a:spcAft>
                <a:spcPts val="0"/>
              </a:spcAft>
              <a:buSzPts val="1800"/>
              <a:buFont typeface="Calibri"/>
              <a:buChar char="-"/>
            </a:pPr>
            <a:r>
              <a:rPr lang="en-US" sz="1800">
                <a:latin typeface="Calibri"/>
                <a:ea typeface="Calibri"/>
                <a:cs typeface="Calibri"/>
                <a:sym typeface="Calibri"/>
              </a:rPr>
              <a:t>repeat</a:t>
            </a:r>
            <a:r>
              <a:rPr lang="en-US" sz="1800">
                <a:latin typeface="Calibri"/>
                <a:ea typeface="Calibri"/>
                <a:cs typeface="Calibri"/>
                <a:sym typeface="Calibri"/>
              </a:rPr>
              <a:t> 100 times</a:t>
            </a:r>
            <a:endParaRPr sz="1800">
              <a:latin typeface="Calibri"/>
              <a:ea typeface="Calibri"/>
              <a:cs typeface="Calibri"/>
              <a:sym typeface="Calibri"/>
            </a:endParaRPr>
          </a:p>
          <a:p>
            <a:pPr indent="-342900" lvl="0" marL="457200" rtl="0" algn="l">
              <a:spcBef>
                <a:spcPts val="600"/>
              </a:spcBef>
              <a:spcAft>
                <a:spcPts val="0"/>
              </a:spcAft>
              <a:buSzPts val="1800"/>
              <a:buFont typeface="Calibri"/>
              <a:buChar char="-"/>
            </a:pPr>
            <a:r>
              <a:rPr lang="en-US" sz="1800">
                <a:latin typeface="Calibri"/>
                <a:ea typeface="Calibri"/>
                <a:cs typeface="Calibri"/>
                <a:sym typeface="Calibri"/>
              </a:rPr>
              <a:t>create a </a:t>
            </a:r>
            <a:r>
              <a:rPr lang="en-US" sz="1800">
                <a:latin typeface="Calibri"/>
                <a:ea typeface="Calibri"/>
                <a:cs typeface="Calibri"/>
                <a:sym typeface="Calibri"/>
              </a:rPr>
              <a:t>histogram</a:t>
            </a:r>
            <a:endParaRPr sz="1800">
              <a:latin typeface="Calibri"/>
              <a:ea typeface="Calibri"/>
              <a:cs typeface="Calibri"/>
              <a:sym typeface="Calibri"/>
            </a:endParaRPr>
          </a:p>
          <a:p>
            <a:pPr indent="-342900" lvl="0" marL="457200" rtl="0" algn="l">
              <a:spcBef>
                <a:spcPts val="600"/>
              </a:spcBef>
              <a:spcAft>
                <a:spcPts val="600"/>
              </a:spcAft>
              <a:buSzPts val="1800"/>
              <a:buFont typeface="Calibri"/>
              <a:buChar char="-"/>
            </a:pPr>
            <a:r>
              <a:rPr lang="en-US" sz="1800">
                <a:latin typeface="Calibri"/>
                <a:ea typeface="Calibri"/>
                <a:cs typeface="Calibri"/>
                <a:sym typeface="Calibri"/>
              </a:rPr>
              <a:t>determine the </a:t>
            </a:r>
            <a:r>
              <a:rPr lang="en-US" sz="1800">
                <a:latin typeface="Calibri"/>
                <a:ea typeface="Calibri"/>
                <a:cs typeface="Calibri"/>
                <a:sym typeface="Calibri"/>
              </a:rPr>
              <a:t>proportion</a:t>
            </a:r>
            <a:r>
              <a:rPr lang="en-US" sz="1800">
                <a:latin typeface="Calibri"/>
                <a:ea typeface="Calibri"/>
                <a:cs typeface="Calibri"/>
                <a:sym typeface="Calibri"/>
              </a:rPr>
              <a:t> of results falling between two values centered at the mean</a:t>
            </a:r>
            <a:endParaRPr sz="1800">
              <a:latin typeface="Calibri"/>
              <a:ea typeface="Calibri"/>
              <a:cs typeface="Calibri"/>
              <a:sym typeface="Calibri"/>
            </a:endParaRPr>
          </a:p>
        </p:txBody>
      </p:sp>
      <p:sp>
        <p:nvSpPr>
          <p:cNvPr id="569" name="Google Shape;569;p91"/>
          <p:cNvSpPr txBox="1"/>
          <p:nvPr/>
        </p:nvSpPr>
        <p:spPr>
          <a:xfrm>
            <a:off x="1210750" y="5757075"/>
            <a:ext cx="4618200" cy="923400"/>
          </a:xfrm>
          <a:prstGeom prst="rect">
            <a:avLst/>
          </a:prstGeom>
          <a:solidFill>
            <a:srgbClr val="FFF2CC"/>
          </a:solidFill>
          <a:ln cap="flat" cmpd="sng" w="57150">
            <a:solidFill>
              <a:srgbClr val="F1C232"/>
            </a:solidFill>
            <a:prstDash val="solid"/>
            <a:round/>
            <a:headEnd len="sm" w="sm" type="none"/>
            <a:tailEnd len="sm" w="sm" type="none"/>
          </a:ln>
        </p:spPr>
        <p:txBody>
          <a:bodyPr anchorCtr="0" anchor="t" bIns="91425" lIns="0" spcFirstLastPara="1" rIns="0" wrap="square" tIns="91425">
            <a:spAutoFit/>
          </a:bodyPr>
          <a:lstStyle/>
          <a:p>
            <a:pPr indent="0" lvl="0" marL="57150" marR="49737" rtl="0" algn="ctr">
              <a:spcBef>
                <a:spcPts val="0"/>
              </a:spcBef>
              <a:spcAft>
                <a:spcPts val="0"/>
              </a:spcAft>
              <a:buNone/>
            </a:pPr>
            <a:r>
              <a:rPr lang="en-US" sz="2000">
                <a:latin typeface="Calibri"/>
                <a:ea typeface="Calibri"/>
                <a:cs typeface="Calibri"/>
                <a:sym typeface="Calibri"/>
              </a:rPr>
              <a:t>NCTM Position Statement</a:t>
            </a:r>
            <a:endParaRPr sz="2000">
              <a:latin typeface="Calibri"/>
              <a:ea typeface="Calibri"/>
              <a:cs typeface="Calibri"/>
              <a:sym typeface="Calibri"/>
            </a:endParaRPr>
          </a:p>
          <a:p>
            <a:pPr indent="0" lvl="0" marL="57150" marR="49737" rtl="0" algn="ctr">
              <a:spcBef>
                <a:spcPts val="0"/>
              </a:spcBef>
              <a:spcAft>
                <a:spcPts val="0"/>
              </a:spcAft>
              <a:buNone/>
            </a:pPr>
            <a:r>
              <a:rPr lang="en-US" sz="2800" u="sng">
                <a:solidFill>
                  <a:srgbClr val="351C75"/>
                </a:solidFill>
                <a:latin typeface="Calibri"/>
                <a:ea typeface="Calibri"/>
                <a:cs typeface="Calibri"/>
                <a:sym typeface="Calibri"/>
                <a:hlinkClick r:id="rId4">
                  <a:extLst>
                    <a:ext uri="{A12FA001-AC4F-418D-AE19-62706E023703}">
                      <ahyp:hlinkClr val="tx"/>
                    </a:ext>
                  </a:extLst>
                </a:hlinkClick>
              </a:rPr>
              <a:t>bit.ly/2ksnLFb</a:t>
            </a:r>
            <a:r>
              <a:rPr lang="en-US" sz="2800">
                <a:solidFill>
                  <a:srgbClr val="351C75"/>
                </a:solidFill>
                <a:latin typeface="Calibri"/>
                <a:ea typeface="Calibri"/>
                <a:cs typeface="Calibri"/>
                <a:sym typeface="Calibri"/>
              </a:rPr>
              <a:t> </a:t>
            </a:r>
            <a:endParaRPr sz="2800">
              <a:solidFill>
                <a:srgbClr val="351C75"/>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CCCCCC"/>
            </a:gs>
          </a:gsLst>
          <a:path path="circle">
            <a:fillToRect b="50%" l="50%" r="50%" t="50%"/>
          </a:path>
          <a:tileRect/>
        </a:gradFill>
      </p:bgPr>
    </p:bg>
    <p:spTree>
      <p:nvGrpSpPr>
        <p:cNvPr id="574" name="Shape 574"/>
        <p:cNvGrpSpPr/>
        <p:nvPr/>
      </p:nvGrpSpPr>
      <p:grpSpPr>
        <a:xfrm>
          <a:off x="0" y="0"/>
          <a:ext cx="0" cy="0"/>
          <a:chOff x="0" y="0"/>
          <a:chExt cx="0" cy="0"/>
        </a:xfrm>
      </p:grpSpPr>
      <p:sp>
        <p:nvSpPr>
          <p:cNvPr id="575" name="Google Shape;575;p92"/>
          <p:cNvSpPr txBox="1"/>
          <p:nvPr>
            <p:ph type="title"/>
          </p:nvPr>
        </p:nvSpPr>
        <p:spPr>
          <a:xfrm>
            <a:off x="415600" y="593367"/>
            <a:ext cx="113607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4000">
                <a:solidFill>
                  <a:srgbClr val="674EA7"/>
                </a:solidFill>
                <a:latin typeface="Calibri"/>
                <a:ea typeface="Calibri"/>
                <a:cs typeface="Calibri"/>
                <a:sym typeface="Calibri"/>
              </a:rPr>
              <a:t>Do Just Some Students Take Honors Courses? </a:t>
            </a:r>
            <a:endParaRPr sz="4000">
              <a:solidFill>
                <a:srgbClr val="674EA7"/>
              </a:solidFill>
              <a:latin typeface="Calibri"/>
              <a:ea typeface="Calibri"/>
              <a:cs typeface="Calibri"/>
              <a:sym typeface="Calibri"/>
            </a:endParaRPr>
          </a:p>
        </p:txBody>
      </p:sp>
      <p:sp>
        <p:nvSpPr>
          <p:cNvPr id="576" name="Google Shape;576;p92"/>
          <p:cNvSpPr txBox="1"/>
          <p:nvPr/>
        </p:nvSpPr>
        <p:spPr>
          <a:xfrm>
            <a:off x="1071300" y="1778125"/>
            <a:ext cx="10049400" cy="4376700"/>
          </a:xfrm>
          <a:prstGeom prst="rect">
            <a:avLst/>
          </a:prstGeom>
          <a:solidFill>
            <a:srgbClr val="C8E2E9"/>
          </a:solidFill>
          <a:ln cap="flat" cmpd="sng" w="57150">
            <a:solidFill>
              <a:srgbClr val="31859B"/>
            </a:solidFill>
            <a:prstDash val="lgDash"/>
            <a:round/>
            <a:headEnd len="sm" w="sm" type="none"/>
            <a:tailEnd len="sm" w="sm" type="none"/>
          </a:ln>
        </p:spPr>
        <p:txBody>
          <a:bodyPr anchorCtr="0" anchor="t" bIns="182875" lIns="182875" spcFirstLastPara="1" rIns="182875" wrap="square" tIns="182875">
            <a:spAutoFit/>
          </a:bodyPr>
          <a:lstStyle/>
          <a:p>
            <a:pPr indent="0" lvl="0" marL="57150" marR="49737" rtl="0" algn="l">
              <a:spcBef>
                <a:spcPts val="0"/>
              </a:spcBef>
              <a:spcAft>
                <a:spcPts val="0"/>
              </a:spcAft>
              <a:buClr>
                <a:schemeClr val="dk1"/>
              </a:buClr>
              <a:buSzPts val="1100"/>
              <a:buFont typeface="Arial"/>
              <a:buNone/>
            </a:pPr>
            <a:r>
              <a:rPr b="1" lang="en-US" sz="2800">
                <a:latin typeface="Calibri"/>
                <a:ea typeface="Calibri"/>
                <a:cs typeface="Calibri"/>
                <a:sym typeface="Calibri"/>
              </a:rPr>
              <a:t>NCTM Position</a:t>
            </a:r>
            <a:endParaRPr b="1" sz="2800">
              <a:latin typeface="Calibri"/>
              <a:ea typeface="Calibri"/>
              <a:cs typeface="Calibri"/>
              <a:sym typeface="Calibri"/>
            </a:endParaRPr>
          </a:p>
          <a:p>
            <a:pPr indent="0" lvl="0" marL="57150" marR="49737" rtl="0" algn="l">
              <a:spcBef>
                <a:spcPts val="1000"/>
              </a:spcBef>
              <a:spcAft>
                <a:spcPts val="0"/>
              </a:spcAft>
              <a:buClr>
                <a:schemeClr val="dk1"/>
              </a:buClr>
              <a:buSzPts val="1100"/>
              <a:buFont typeface="Arial"/>
              <a:buNone/>
            </a:pPr>
            <a:r>
              <a:rPr lang="en-US" sz="2200">
                <a:latin typeface="Calibri"/>
                <a:ea typeface="Calibri"/>
                <a:cs typeface="Calibri"/>
                <a:sym typeface="Calibri"/>
              </a:rPr>
              <a:t>All students should have the opportunity to receive high-quality mathematics instruction, learn challenging grade-level content, and receive the support necessary to be successful. Much of what has been typically referred to as the “achievement gap” in mathematics is a function of differential instructional opportunities. Differential access to high-quality teachers, instructional opportunities to learn high-quality mathematics, opportunities to learn grade-level mathematics content, and high expectations for mathematics achievement are the main contributors to differential learning outcomes among individuals and groups of students.</a:t>
            </a:r>
            <a:endParaRPr sz="2200">
              <a:latin typeface="Calibri"/>
              <a:ea typeface="Calibri"/>
              <a:cs typeface="Calibri"/>
              <a:sym typeface="Calibri"/>
            </a:endParaRPr>
          </a:p>
          <a:p>
            <a:pPr indent="0" lvl="0" marL="57150" marR="49737" rtl="0" algn="ctr">
              <a:spcBef>
                <a:spcPts val="0"/>
              </a:spcBef>
              <a:spcAft>
                <a:spcPts val="0"/>
              </a:spcAft>
              <a:buNone/>
            </a:pPr>
            <a:r>
              <a:t/>
            </a:r>
            <a:endParaRPr sz="2000">
              <a:latin typeface="Calibri"/>
              <a:ea typeface="Calibri"/>
              <a:cs typeface="Calibri"/>
              <a:sym typeface="Calibri"/>
            </a:endParaRPr>
          </a:p>
          <a:p>
            <a:pPr indent="0" lvl="0" marL="57150" marR="49737" rtl="0" algn="ctr">
              <a:spcBef>
                <a:spcPts val="0"/>
              </a:spcBef>
              <a:spcAft>
                <a:spcPts val="0"/>
              </a:spcAft>
              <a:buNone/>
            </a:pPr>
            <a:r>
              <a:rPr lang="en-US" sz="2800" u="sng">
                <a:solidFill>
                  <a:srgbClr val="351C75"/>
                </a:solidFill>
                <a:latin typeface="Calibri"/>
                <a:ea typeface="Calibri"/>
                <a:cs typeface="Calibri"/>
                <a:sym typeface="Calibri"/>
                <a:hlinkClick r:id="rId3">
                  <a:extLst>
                    <a:ext uri="{A12FA001-AC4F-418D-AE19-62706E023703}">
                      <ahyp:hlinkClr val="tx"/>
                    </a:ext>
                  </a:extLst>
                </a:hlinkClick>
              </a:rPr>
              <a:t>bit.ly/2ksnLFb</a:t>
            </a:r>
            <a:r>
              <a:rPr lang="en-US" sz="2800">
                <a:solidFill>
                  <a:srgbClr val="351C75"/>
                </a:solidFill>
                <a:latin typeface="Calibri"/>
                <a:ea typeface="Calibri"/>
                <a:cs typeface="Calibri"/>
                <a:sym typeface="Calibri"/>
              </a:rPr>
              <a:t> </a:t>
            </a:r>
            <a:endParaRPr sz="2800">
              <a:solidFill>
                <a:srgbClr val="351C75"/>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CCCCCC"/>
            </a:gs>
          </a:gsLst>
          <a:path path="circle">
            <a:fillToRect b="50%" l="50%" r="50%" t="50%"/>
          </a:path>
          <a:tileRect/>
        </a:gradFill>
      </p:bgPr>
    </p:bg>
    <p:spTree>
      <p:nvGrpSpPr>
        <p:cNvPr id="581" name="Shape 581"/>
        <p:cNvGrpSpPr/>
        <p:nvPr/>
      </p:nvGrpSpPr>
      <p:grpSpPr>
        <a:xfrm>
          <a:off x="0" y="0"/>
          <a:ext cx="0" cy="0"/>
          <a:chOff x="0" y="0"/>
          <a:chExt cx="0" cy="0"/>
        </a:xfrm>
      </p:grpSpPr>
      <p:sp>
        <p:nvSpPr>
          <p:cNvPr id="582" name="Google Shape;582;p93"/>
          <p:cNvSpPr txBox="1"/>
          <p:nvPr>
            <p:ph type="title"/>
          </p:nvPr>
        </p:nvSpPr>
        <p:spPr>
          <a:xfrm>
            <a:off x="415600" y="593367"/>
            <a:ext cx="113607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4000">
                <a:solidFill>
                  <a:srgbClr val="674EA7"/>
                </a:solidFill>
                <a:latin typeface="Calibri"/>
                <a:ea typeface="Calibri"/>
                <a:cs typeface="Calibri"/>
                <a:sym typeface="Calibri"/>
              </a:rPr>
              <a:t>Do Just Some Students Take Honors Courses? </a:t>
            </a:r>
            <a:endParaRPr sz="4000">
              <a:solidFill>
                <a:srgbClr val="674EA7"/>
              </a:solidFill>
              <a:latin typeface="Calibri"/>
              <a:ea typeface="Calibri"/>
              <a:cs typeface="Calibri"/>
              <a:sym typeface="Calibri"/>
            </a:endParaRPr>
          </a:p>
        </p:txBody>
      </p:sp>
      <p:graphicFrame>
        <p:nvGraphicFramePr>
          <p:cNvPr id="583" name="Google Shape;583;p93"/>
          <p:cNvGraphicFramePr/>
          <p:nvPr/>
        </p:nvGraphicFramePr>
        <p:xfrm>
          <a:off x="415600" y="1478450"/>
          <a:ext cx="3000000" cy="3000000"/>
        </p:xfrm>
        <a:graphic>
          <a:graphicData uri="http://schemas.openxmlformats.org/drawingml/2006/table">
            <a:tbl>
              <a:tblPr>
                <a:noFill/>
                <a:tableStyleId>{5E44D6F3-CFB9-40CF-87E3-94FB5A8FD34F}</a:tableStyleId>
              </a:tblPr>
              <a:tblGrid>
                <a:gridCol w="3570875"/>
                <a:gridCol w="7789825"/>
              </a:tblGrid>
              <a:tr h="555100">
                <a:tc>
                  <a:txBody>
                    <a:bodyPr/>
                    <a:lstStyle/>
                    <a:p>
                      <a:pPr indent="0" lvl="0" marL="0" rtl="0" algn="ctr">
                        <a:lnSpc>
                          <a:spcPct val="90000"/>
                        </a:lnSpc>
                        <a:spcBef>
                          <a:spcPts val="0"/>
                        </a:spcBef>
                        <a:spcAft>
                          <a:spcPts val="0"/>
                        </a:spcAft>
                        <a:buNone/>
                      </a:pPr>
                      <a:r>
                        <a:rPr lang="en-US" sz="1800">
                          <a:solidFill>
                            <a:schemeClr val="dk1"/>
                          </a:solidFill>
                          <a:latin typeface="Calibri"/>
                          <a:ea typeface="Calibri"/>
                          <a:cs typeface="Calibri"/>
                          <a:sym typeface="Calibri"/>
                        </a:rPr>
                        <a:t>Deep &amp; Meaningful Understanding of Mathematics</a:t>
                      </a:r>
                      <a:endParaRPr sz="1800">
                        <a:latin typeface="Calibri"/>
                        <a:ea typeface="Calibri"/>
                        <a:cs typeface="Calibri"/>
                        <a:sym typeface="Calibri"/>
                      </a:endParaRPr>
                    </a:p>
                  </a:txBody>
                  <a:tcPr marT="91425" marB="91425" marR="91425" marL="91425">
                    <a:lnL cap="flat" cmpd="sng" w="19050">
                      <a:solidFill>
                        <a:srgbClr val="F1C232"/>
                      </a:solidFill>
                      <a:prstDash val="solid"/>
                      <a:round/>
                      <a:headEnd len="sm" w="sm" type="none"/>
                      <a:tailEnd len="sm" w="sm" type="none"/>
                    </a:lnL>
                    <a:lnR cap="flat" cmpd="sng" w="19050">
                      <a:solidFill>
                        <a:srgbClr val="F1C232"/>
                      </a:solidFill>
                      <a:prstDash val="solid"/>
                      <a:round/>
                      <a:headEnd len="sm" w="sm" type="none"/>
                      <a:tailEnd len="sm" w="sm" type="none"/>
                    </a:lnR>
                    <a:lnT cap="flat" cmpd="sng" w="19050">
                      <a:solidFill>
                        <a:srgbClr val="F1C232"/>
                      </a:solidFill>
                      <a:prstDash val="solid"/>
                      <a:round/>
                      <a:headEnd len="sm" w="sm" type="none"/>
                      <a:tailEnd len="sm" w="sm" type="none"/>
                    </a:lnT>
                    <a:lnB cap="flat" cmpd="sng" w="19050">
                      <a:solidFill>
                        <a:srgbClr val="F1C232"/>
                      </a:solidFill>
                      <a:prstDash val="solid"/>
                      <a:round/>
                      <a:headEnd len="sm" w="sm" type="none"/>
                      <a:tailEnd len="sm" w="sm" type="none"/>
                    </a:lnB>
                    <a:solidFill>
                      <a:srgbClr val="FFE599"/>
                    </a:solidFill>
                  </a:tcPr>
                </a:tc>
                <a:tc>
                  <a:txBody>
                    <a:bodyPr/>
                    <a:lstStyle/>
                    <a:p>
                      <a:pPr indent="0" lvl="0" marL="0" rtl="0" algn="ctr">
                        <a:lnSpc>
                          <a:spcPct val="90000"/>
                        </a:lnSpc>
                        <a:spcBef>
                          <a:spcPts val="0"/>
                        </a:spcBef>
                        <a:spcAft>
                          <a:spcPts val="0"/>
                        </a:spcAft>
                        <a:buNone/>
                      </a:pPr>
                      <a:r>
                        <a:rPr lang="en-US" sz="1800">
                          <a:solidFill>
                            <a:schemeClr val="dk1"/>
                          </a:solidFill>
                          <a:latin typeface="Calibri"/>
                          <a:ea typeface="Calibri"/>
                          <a:cs typeface="Calibri"/>
                          <a:sym typeface="Calibri"/>
                        </a:rPr>
                        <a:t>Math Standards</a:t>
                      </a:r>
                      <a:endParaRPr sz="1800">
                        <a:latin typeface="Calibri"/>
                        <a:ea typeface="Calibri"/>
                        <a:cs typeface="Calibri"/>
                        <a:sym typeface="Calibri"/>
                      </a:endParaRPr>
                    </a:p>
                  </a:txBody>
                  <a:tcPr marT="91425" marB="91425" marR="91425" marL="91425">
                    <a:lnL cap="flat" cmpd="sng" w="19050">
                      <a:solidFill>
                        <a:srgbClr val="F1C232"/>
                      </a:solidFill>
                      <a:prstDash val="solid"/>
                      <a:round/>
                      <a:headEnd len="sm" w="sm" type="none"/>
                      <a:tailEnd len="sm" w="sm" type="none"/>
                    </a:lnL>
                    <a:lnR cap="flat" cmpd="sng" w="19050">
                      <a:solidFill>
                        <a:srgbClr val="F1C232"/>
                      </a:solidFill>
                      <a:prstDash val="solid"/>
                      <a:round/>
                      <a:headEnd len="sm" w="sm" type="none"/>
                      <a:tailEnd len="sm" w="sm" type="none"/>
                    </a:lnR>
                    <a:lnT cap="flat" cmpd="sng" w="19050">
                      <a:solidFill>
                        <a:srgbClr val="F1C232"/>
                      </a:solidFill>
                      <a:prstDash val="solid"/>
                      <a:round/>
                      <a:headEnd len="sm" w="sm" type="none"/>
                      <a:tailEnd len="sm" w="sm" type="none"/>
                    </a:lnT>
                    <a:lnB cap="flat" cmpd="sng" w="19050">
                      <a:solidFill>
                        <a:srgbClr val="F1C232"/>
                      </a:solidFill>
                      <a:prstDash val="solid"/>
                      <a:round/>
                      <a:headEnd len="sm" w="sm" type="none"/>
                      <a:tailEnd len="sm" w="sm" type="none"/>
                    </a:lnB>
                    <a:solidFill>
                      <a:srgbClr val="FFE599"/>
                    </a:solidFill>
                  </a:tcPr>
                </a:tc>
              </a:tr>
              <a:tr h="1426350">
                <a:tc>
                  <a:txBody>
                    <a:bodyPr/>
                    <a:lstStyle/>
                    <a:p>
                      <a:pPr indent="-273050" lvl="0" marL="342900" rtl="0" algn="l">
                        <a:spcBef>
                          <a:spcPts val="0"/>
                        </a:spcBef>
                        <a:spcAft>
                          <a:spcPts val="0"/>
                        </a:spcAft>
                        <a:buClr>
                          <a:schemeClr val="dk1"/>
                        </a:buClr>
                        <a:buSzPts val="1600"/>
                        <a:buFont typeface="Calibri"/>
                        <a:buChar char="-"/>
                      </a:pPr>
                      <a:r>
                        <a:rPr lang="en-US" sz="1600">
                          <a:latin typeface="Calibri"/>
                          <a:ea typeface="Calibri"/>
                          <a:cs typeface="Calibri"/>
                          <a:sym typeface="Calibri"/>
                        </a:rPr>
                        <a:t>odds, ratio, rate</a:t>
                      </a:r>
                      <a:endParaRPr sz="1600">
                        <a:latin typeface="Calibri"/>
                        <a:ea typeface="Calibri"/>
                        <a:cs typeface="Calibri"/>
                        <a:sym typeface="Calibri"/>
                      </a:endParaRPr>
                    </a:p>
                    <a:p>
                      <a:pPr indent="-273050" lvl="0" marL="342900" rtl="0" algn="l">
                        <a:spcBef>
                          <a:spcPts val="600"/>
                        </a:spcBef>
                        <a:spcAft>
                          <a:spcPts val="0"/>
                        </a:spcAft>
                        <a:buSzPts val="1600"/>
                        <a:buFont typeface="Calibri"/>
                        <a:buChar char="-"/>
                      </a:pPr>
                      <a:r>
                        <a:rPr lang="en-US" sz="1600">
                          <a:latin typeface="Calibri"/>
                          <a:ea typeface="Calibri"/>
                          <a:cs typeface="Calibri"/>
                          <a:sym typeface="Calibri"/>
                        </a:rPr>
                        <a:t>design of a statistical study</a:t>
                      </a:r>
                      <a:endParaRPr sz="1600">
                        <a:latin typeface="Calibri"/>
                        <a:ea typeface="Calibri"/>
                        <a:cs typeface="Calibri"/>
                        <a:sym typeface="Calibri"/>
                      </a:endParaRPr>
                    </a:p>
                    <a:p>
                      <a:pPr indent="-273050" lvl="0" marL="342900" rtl="0" algn="l">
                        <a:spcBef>
                          <a:spcPts val="600"/>
                        </a:spcBef>
                        <a:spcAft>
                          <a:spcPts val="600"/>
                        </a:spcAft>
                        <a:buSzPts val="1600"/>
                        <a:buFont typeface="Calibri"/>
                        <a:buChar char="-"/>
                      </a:pPr>
                      <a:r>
                        <a:rPr lang="en-US" sz="1600">
                          <a:latin typeface="Calibri"/>
                          <a:ea typeface="Calibri"/>
                          <a:cs typeface="Calibri"/>
                          <a:sym typeface="Calibri"/>
                        </a:rPr>
                        <a:t>margin of error</a:t>
                      </a:r>
                      <a:endParaRPr sz="1600">
                        <a:latin typeface="Calibri"/>
                        <a:ea typeface="Calibri"/>
                        <a:cs typeface="Calibri"/>
                        <a:sym typeface="Calibri"/>
                      </a:endParaRPr>
                    </a:p>
                  </a:txBody>
                  <a:tcPr marT="91425" marB="91425" marR="91425" marL="91425">
                    <a:lnL cap="flat" cmpd="sng" w="19050">
                      <a:solidFill>
                        <a:srgbClr val="F1C232"/>
                      </a:solidFill>
                      <a:prstDash val="solid"/>
                      <a:round/>
                      <a:headEnd len="sm" w="sm" type="none"/>
                      <a:tailEnd len="sm" w="sm" type="none"/>
                    </a:lnL>
                    <a:lnR cap="flat" cmpd="sng" w="19050">
                      <a:solidFill>
                        <a:srgbClr val="F1C232"/>
                      </a:solidFill>
                      <a:prstDash val="solid"/>
                      <a:round/>
                      <a:headEnd len="sm" w="sm" type="none"/>
                      <a:tailEnd len="sm" w="sm" type="none"/>
                    </a:lnR>
                    <a:lnT cap="flat" cmpd="sng" w="19050">
                      <a:solidFill>
                        <a:srgbClr val="F1C232"/>
                      </a:solidFill>
                      <a:prstDash val="solid"/>
                      <a:round/>
                      <a:headEnd len="sm" w="sm" type="none"/>
                      <a:tailEnd len="sm" w="sm" type="none"/>
                    </a:lnT>
                    <a:lnB cap="flat" cmpd="sng" w="19050">
                      <a:solidFill>
                        <a:srgbClr val="F1C232"/>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b="1" lang="en-US">
                          <a:solidFill>
                            <a:schemeClr val="dk1"/>
                          </a:solidFill>
                          <a:latin typeface="Calibri"/>
                          <a:ea typeface="Calibri"/>
                          <a:cs typeface="Calibri"/>
                          <a:sym typeface="Calibri"/>
                        </a:rPr>
                        <a:t>N</a:t>
                      </a:r>
                      <a:r>
                        <a:rPr b="1" lang="en-US">
                          <a:solidFill>
                            <a:schemeClr val="dk1"/>
                          </a:solidFill>
                          <a:latin typeface="Calibri"/>
                          <a:ea typeface="Calibri"/>
                          <a:cs typeface="Calibri"/>
                          <a:sym typeface="Calibri"/>
                        </a:rPr>
                        <a:t>.2</a:t>
                      </a:r>
                      <a:r>
                        <a:rPr lang="en-US">
                          <a:solidFill>
                            <a:schemeClr val="dk1"/>
                          </a:solidFill>
                          <a:latin typeface="Calibri"/>
                          <a:ea typeface="Calibri"/>
                          <a:cs typeface="Calibri"/>
                          <a:sym typeface="Calibri"/>
                        </a:rPr>
                        <a:t> – </a:t>
                      </a:r>
                      <a:r>
                        <a:rPr lang="en-US">
                          <a:solidFill>
                            <a:schemeClr val="dk1"/>
                          </a:solidFill>
                          <a:latin typeface="Calibri"/>
                          <a:ea typeface="Calibri"/>
                          <a:cs typeface="Calibri"/>
                          <a:sym typeface="Calibri"/>
                        </a:rPr>
                        <a:t>Quantitative reasoning includes, and mathematical modeling requires, attention to units of measurement.</a:t>
                      </a:r>
                      <a:endParaRPr>
                        <a:solidFill>
                          <a:schemeClr val="dk1"/>
                        </a:solidFill>
                        <a:latin typeface="Calibri"/>
                        <a:ea typeface="Calibri"/>
                        <a:cs typeface="Calibri"/>
                        <a:sym typeface="Calibri"/>
                      </a:endParaRPr>
                    </a:p>
                    <a:p>
                      <a:pPr indent="0" lvl="0" marL="0" rtl="0" algn="l">
                        <a:spcBef>
                          <a:spcPts val="600"/>
                        </a:spcBef>
                        <a:spcAft>
                          <a:spcPts val="300"/>
                        </a:spcAft>
                        <a:buNone/>
                      </a:pPr>
                      <a:r>
                        <a:rPr b="1" lang="en-US">
                          <a:solidFill>
                            <a:schemeClr val="dk1"/>
                          </a:solidFill>
                          <a:latin typeface="Calibri"/>
                          <a:ea typeface="Calibri"/>
                          <a:cs typeface="Calibri"/>
                          <a:sym typeface="Calibri"/>
                        </a:rPr>
                        <a:t>SI</a:t>
                      </a:r>
                      <a:r>
                        <a:rPr b="1" lang="en-US">
                          <a:solidFill>
                            <a:schemeClr val="dk1"/>
                          </a:solidFill>
                          <a:latin typeface="Calibri"/>
                          <a:ea typeface="Calibri"/>
                          <a:cs typeface="Calibri"/>
                          <a:sym typeface="Calibri"/>
                        </a:rPr>
                        <a:t>.6</a:t>
                      </a:r>
                      <a:r>
                        <a:rPr lang="en-US">
                          <a:solidFill>
                            <a:schemeClr val="dk1"/>
                          </a:solidFill>
                          <a:latin typeface="Calibri"/>
                          <a:ea typeface="Calibri"/>
                          <a:cs typeface="Calibri"/>
                          <a:sym typeface="Calibri"/>
                        </a:rPr>
                        <a:t> – </a:t>
                      </a:r>
                      <a:r>
                        <a:rPr lang="en-US">
                          <a:solidFill>
                            <a:schemeClr val="dk1"/>
                          </a:solidFill>
                          <a:latin typeface="Calibri"/>
                          <a:ea typeface="Calibri"/>
                          <a:cs typeface="Calibri"/>
                          <a:sym typeface="Calibri"/>
                        </a:rPr>
                        <a:t>The sampling distribution of a sample statistic formed from repeated samples for a given sample size drawn from a population can be used to identify typical behavior for that statistic. Examining several such sampling distributions leads to estimating a set of plausible values for the population parameter, using margin of error as a measure that describes the sampling variability.</a:t>
                      </a:r>
                      <a:endParaRPr>
                        <a:solidFill>
                          <a:schemeClr val="dk1"/>
                        </a:solidFill>
                        <a:latin typeface="Calibri"/>
                        <a:ea typeface="Calibri"/>
                        <a:cs typeface="Calibri"/>
                        <a:sym typeface="Calibri"/>
                      </a:endParaRPr>
                    </a:p>
                  </a:txBody>
                  <a:tcPr marT="91425" marB="91425" marR="91425" marL="91425">
                    <a:lnL cap="flat" cmpd="sng" w="19050">
                      <a:solidFill>
                        <a:srgbClr val="F1C232"/>
                      </a:solidFill>
                      <a:prstDash val="solid"/>
                      <a:round/>
                      <a:headEnd len="sm" w="sm" type="none"/>
                      <a:tailEnd len="sm" w="sm" type="none"/>
                    </a:lnL>
                    <a:lnR cap="flat" cmpd="sng" w="19050">
                      <a:solidFill>
                        <a:srgbClr val="F1C232"/>
                      </a:solidFill>
                      <a:prstDash val="solid"/>
                      <a:round/>
                      <a:headEnd len="sm" w="sm" type="none"/>
                      <a:tailEnd len="sm" w="sm" type="none"/>
                    </a:lnR>
                    <a:lnT cap="flat" cmpd="sng" w="19050">
                      <a:solidFill>
                        <a:srgbClr val="F1C232"/>
                      </a:solidFill>
                      <a:prstDash val="solid"/>
                      <a:round/>
                      <a:headEnd len="sm" w="sm" type="none"/>
                      <a:tailEnd len="sm" w="sm" type="none"/>
                    </a:lnT>
                    <a:lnB cap="flat" cmpd="sng" w="19050">
                      <a:solidFill>
                        <a:srgbClr val="F1C232"/>
                      </a:solidFill>
                      <a:prstDash val="solid"/>
                      <a:round/>
                      <a:headEnd len="sm" w="sm" type="none"/>
                      <a:tailEnd len="sm" w="sm" type="none"/>
                    </a:lnB>
                    <a:solidFill>
                      <a:srgbClr val="FFF2CC"/>
                    </a:solidFill>
                  </a:tcPr>
                </a:tc>
              </a:tr>
              <a:tr h="468275">
                <a:tc>
                  <a:txBody>
                    <a:bodyPr/>
                    <a:lstStyle/>
                    <a:p>
                      <a:pPr indent="0" lvl="0" marL="0" rtl="0" algn="ctr">
                        <a:lnSpc>
                          <a:spcPct val="90000"/>
                        </a:lnSpc>
                        <a:spcBef>
                          <a:spcPts val="0"/>
                        </a:spcBef>
                        <a:spcAft>
                          <a:spcPts val="0"/>
                        </a:spcAft>
                        <a:buNone/>
                      </a:pPr>
                      <a:r>
                        <a:rPr lang="en-US" sz="1800">
                          <a:solidFill>
                            <a:schemeClr val="dk1"/>
                          </a:solidFill>
                          <a:latin typeface="Calibri"/>
                          <a:ea typeface="Calibri"/>
                          <a:cs typeface="Calibri"/>
                          <a:sym typeface="Calibri"/>
                        </a:rPr>
                        <a:t>Deep &amp; Meaningful Understanding of a Social Context</a:t>
                      </a:r>
                      <a:endParaRPr sz="1800">
                        <a:latin typeface="Calibri"/>
                        <a:ea typeface="Calibri"/>
                        <a:cs typeface="Calibri"/>
                        <a:sym typeface="Calibri"/>
                      </a:endParaRPr>
                    </a:p>
                  </a:txBody>
                  <a:tcPr marT="91425" marB="91425" marR="91425" marL="91425">
                    <a:lnL cap="flat" cmpd="sng" w="19050">
                      <a:solidFill>
                        <a:srgbClr val="F1C232"/>
                      </a:solidFill>
                      <a:prstDash val="solid"/>
                      <a:round/>
                      <a:headEnd len="sm" w="sm" type="none"/>
                      <a:tailEnd len="sm" w="sm" type="none"/>
                    </a:lnL>
                    <a:lnR cap="flat" cmpd="sng" w="19050">
                      <a:solidFill>
                        <a:srgbClr val="F1C232"/>
                      </a:solidFill>
                      <a:prstDash val="solid"/>
                      <a:round/>
                      <a:headEnd len="sm" w="sm" type="none"/>
                      <a:tailEnd len="sm" w="sm" type="none"/>
                    </a:lnR>
                    <a:lnT cap="flat" cmpd="sng" w="19050">
                      <a:solidFill>
                        <a:srgbClr val="F1C232"/>
                      </a:solidFill>
                      <a:prstDash val="solid"/>
                      <a:round/>
                      <a:headEnd len="sm" w="sm" type="none"/>
                      <a:tailEnd len="sm" w="sm" type="none"/>
                    </a:lnT>
                    <a:lnB cap="flat" cmpd="sng" w="19050">
                      <a:solidFill>
                        <a:srgbClr val="F1C232"/>
                      </a:solidFill>
                      <a:prstDash val="solid"/>
                      <a:round/>
                      <a:headEnd len="sm" w="sm" type="none"/>
                      <a:tailEnd len="sm" w="sm" type="none"/>
                    </a:lnB>
                    <a:solidFill>
                      <a:srgbClr val="FFE599"/>
                    </a:solidFill>
                  </a:tcPr>
                </a:tc>
                <a:tc>
                  <a:txBody>
                    <a:bodyPr/>
                    <a:lstStyle/>
                    <a:p>
                      <a:pPr indent="0" lvl="0" marL="0" rtl="0" algn="ctr">
                        <a:lnSpc>
                          <a:spcPct val="90000"/>
                        </a:lnSpc>
                        <a:spcBef>
                          <a:spcPts val="0"/>
                        </a:spcBef>
                        <a:spcAft>
                          <a:spcPts val="0"/>
                        </a:spcAft>
                        <a:buNone/>
                      </a:pPr>
                      <a:r>
                        <a:rPr lang="en-US" sz="1800">
                          <a:solidFill>
                            <a:schemeClr val="dk1"/>
                          </a:solidFill>
                          <a:latin typeface="Calibri"/>
                          <a:ea typeface="Calibri"/>
                          <a:cs typeface="Calibri"/>
                          <a:sym typeface="Calibri"/>
                        </a:rPr>
                        <a:t>Social Justice Standards</a:t>
                      </a:r>
                      <a:endParaRPr sz="1800">
                        <a:latin typeface="Calibri"/>
                        <a:ea typeface="Calibri"/>
                        <a:cs typeface="Calibri"/>
                        <a:sym typeface="Calibri"/>
                      </a:endParaRPr>
                    </a:p>
                  </a:txBody>
                  <a:tcPr marT="91425" marB="91425" marR="91425" marL="91425">
                    <a:lnL cap="flat" cmpd="sng" w="19050">
                      <a:solidFill>
                        <a:srgbClr val="F1C232"/>
                      </a:solidFill>
                      <a:prstDash val="solid"/>
                      <a:round/>
                      <a:headEnd len="sm" w="sm" type="none"/>
                      <a:tailEnd len="sm" w="sm" type="none"/>
                    </a:lnL>
                    <a:lnR cap="flat" cmpd="sng" w="19050">
                      <a:solidFill>
                        <a:srgbClr val="F1C232"/>
                      </a:solidFill>
                      <a:prstDash val="solid"/>
                      <a:round/>
                      <a:headEnd len="sm" w="sm" type="none"/>
                      <a:tailEnd len="sm" w="sm" type="none"/>
                    </a:lnR>
                    <a:lnT cap="flat" cmpd="sng" w="19050">
                      <a:solidFill>
                        <a:srgbClr val="F1C232"/>
                      </a:solidFill>
                      <a:prstDash val="solid"/>
                      <a:round/>
                      <a:headEnd len="sm" w="sm" type="none"/>
                      <a:tailEnd len="sm" w="sm" type="none"/>
                    </a:lnT>
                    <a:lnB cap="flat" cmpd="sng" w="19050">
                      <a:solidFill>
                        <a:srgbClr val="F1C232"/>
                      </a:solidFill>
                      <a:prstDash val="solid"/>
                      <a:round/>
                      <a:headEnd len="sm" w="sm" type="none"/>
                      <a:tailEnd len="sm" w="sm" type="none"/>
                    </a:lnB>
                    <a:solidFill>
                      <a:srgbClr val="FFE599"/>
                    </a:solidFill>
                  </a:tcPr>
                </a:tc>
              </a:tr>
              <a:tr h="1091450">
                <a:tc>
                  <a:txBody>
                    <a:bodyPr/>
                    <a:lstStyle/>
                    <a:p>
                      <a:pPr indent="-273050" lvl="0" marL="342900" rtl="0" algn="l">
                        <a:spcBef>
                          <a:spcPts val="0"/>
                        </a:spcBef>
                        <a:spcAft>
                          <a:spcPts val="0"/>
                        </a:spcAft>
                        <a:buSzPts val="1600"/>
                        <a:buFont typeface="Calibri"/>
                        <a:buChar char="-"/>
                      </a:pPr>
                      <a:r>
                        <a:rPr lang="en-US" sz="1600">
                          <a:latin typeface="Calibri"/>
                          <a:ea typeface="Calibri"/>
                          <a:cs typeface="Calibri"/>
                          <a:sym typeface="Calibri"/>
                        </a:rPr>
                        <a:t>tracking</a:t>
                      </a:r>
                      <a:endParaRPr sz="1600">
                        <a:latin typeface="Calibri"/>
                        <a:ea typeface="Calibri"/>
                        <a:cs typeface="Calibri"/>
                        <a:sym typeface="Calibri"/>
                      </a:endParaRPr>
                    </a:p>
                    <a:p>
                      <a:pPr indent="-273050" lvl="0" marL="342900" rtl="0" algn="l">
                        <a:spcBef>
                          <a:spcPts val="600"/>
                        </a:spcBef>
                        <a:spcAft>
                          <a:spcPts val="0"/>
                        </a:spcAft>
                        <a:buSzPts val="1600"/>
                        <a:buFont typeface="Calibri"/>
                        <a:buChar char="-"/>
                      </a:pPr>
                      <a:r>
                        <a:rPr lang="en-US" sz="1600">
                          <a:latin typeface="Calibri"/>
                          <a:ea typeface="Calibri"/>
                          <a:cs typeface="Calibri"/>
                          <a:sym typeface="Calibri"/>
                        </a:rPr>
                        <a:t>implicit bias</a:t>
                      </a:r>
                      <a:endParaRPr sz="1600">
                        <a:latin typeface="Calibri"/>
                        <a:ea typeface="Calibri"/>
                        <a:cs typeface="Calibri"/>
                        <a:sym typeface="Calibri"/>
                      </a:endParaRPr>
                    </a:p>
                    <a:p>
                      <a:pPr indent="-273050" lvl="0" marL="342900" rtl="0" algn="l">
                        <a:spcBef>
                          <a:spcPts val="600"/>
                        </a:spcBef>
                        <a:spcAft>
                          <a:spcPts val="600"/>
                        </a:spcAft>
                        <a:buSzPts val="1600"/>
                        <a:buFont typeface="Calibri"/>
                        <a:buChar char="-"/>
                      </a:pPr>
                      <a:r>
                        <a:rPr lang="en-US" sz="1600">
                          <a:latin typeface="Calibri"/>
                          <a:ea typeface="Calibri"/>
                          <a:cs typeface="Calibri"/>
                          <a:sym typeface="Calibri"/>
                        </a:rPr>
                        <a:t>colorblindness</a:t>
                      </a:r>
                      <a:endParaRPr sz="1600">
                        <a:latin typeface="Calibri"/>
                        <a:ea typeface="Calibri"/>
                        <a:cs typeface="Calibri"/>
                        <a:sym typeface="Calibri"/>
                      </a:endParaRPr>
                    </a:p>
                  </a:txBody>
                  <a:tcPr marT="91425" marB="91425" marR="91425" marL="91425">
                    <a:lnL cap="flat" cmpd="sng" w="19050">
                      <a:solidFill>
                        <a:srgbClr val="F1C232"/>
                      </a:solidFill>
                      <a:prstDash val="solid"/>
                      <a:round/>
                      <a:headEnd len="sm" w="sm" type="none"/>
                      <a:tailEnd len="sm" w="sm" type="none"/>
                    </a:lnL>
                    <a:lnR cap="flat" cmpd="sng" w="19050">
                      <a:solidFill>
                        <a:srgbClr val="F1C232"/>
                      </a:solidFill>
                      <a:prstDash val="solid"/>
                      <a:round/>
                      <a:headEnd len="sm" w="sm" type="none"/>
                      <a:tailEnd len="sm" w="sm" type="none"/>
                    </a:lnR>
                    <a:lnT cap="flat" cmpd="sng" w="19050">
                      <a:solidFill>
                        <a:srgbClr val="F1C232"/>
                      </a:solidFill>
                      <a:prstDash val="solid"/>
                      <a:round/>
                      <a:headEnd len="sm" w="sm" type="none"/>
                      <a:tailEnd len="sm" w="sm" type="none"/>
                    </a:lnT>
                    <a:lnB cap="flat" cmpd="sng" w="19050">
                      <a:solidFill>
                        <a:srgbClr val="F1C232"/>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b="1" lang="en-US">
                          <a:solidFill>
                            <a:schemeClr val="dk1"/>
                          </a:solidFill>
                          <a:latin typeface="Calibri"/>
                          <a:ea typeface="Calibri"/>
                          <a:cs typeface="Calibri"/>
                          <a:sym typeface="Calibri"/>
                        </a:rPr>
                        <a:t>Justice</a:t>
                      </a:r>
                      <a:r>
                        <a:rPr b="1" lang="en-US">
                          <a:solidFill>
                            <a:schemeClr val="dk1"/>
                          </a:solidFill>
                          <a:latin typeface="Calibri"/>
                          <a:ea typeface="Calibri"/>
                          <a:cs typeface="Calibri"/>
                          <a:sym typeface="Calibri"/>
                        </a:rPr>
                        <a:t> 12</a:t>
                      </a:r>
                      <a:r>
                        <a:rPr lang="en-US">
                          <a:solidFill>
                            <a:schemeClr val="dk1"/>
                          </a:solidFill>
                          <a:latin typeface="Calibri"/>
                          <a:ea typeface="Calibri"/>
                          <a:cs typeface="Calibri"/>
                          <a:sym typeface="Calibri"/>
                        </a:rPr>
                        <a:t> – </a:t>
                      </a:r>
                      <a:r>
                        <a:rPr lang="en-US">
                          <a:latin typeface="Calibri"/>
                          <a:ea typeface="Calibri"/>
                          <a:cs typeface="Calibri"/>
                          <a:sym typeface="Calibri"/>
                        </a:rPr>
                        <a:t>I can recognize, describe and distinguish unfairness and injustice at different levels of society.</a:t>
                      </a:r>
                      <a:endParaRPr>
                        <a:latin typeface="Calibri"/>
                        <a:ea typeface="Calibri"/>
                        <a:cs typeface="Calibri"/>
                        <a:sym typeface="Calibri"/>
                      </a:endParaRPr>
                    </a:p>
                    <a:p>
                      <a:pPr indent="0" lvl="0" marL="0" rtl="0" algn="l">
                        <a:spcBef>
                          <a:spcPts val="600"/>
                        </a:spcBef>
                        <a:spcAft>
                          <a:spcPts val="300"/>
                        </a:spcAft>
                        <a:buNone/>
                      </a:pPr>
                      <a:r>
                        <a:rPr b="1" lang="en-US">
                          <a:solidFill>
                            <a:schemeClr val="dk1"/>
                          </a:solidFill>
                          <a:latin typeface="Calibri"/>
                          <a:ea typeface="Calibri"/>
                          <a:cs typeface="Calibri"/>
                          <a:sym typeface="Calibri"/>
                        </a:rPr>
                        <a:t>Justice 13</a:t>
                      </a:r>
                      <a:r>
                        <a:rPr lang="en-US">
                          <a:solidFill>
                            <a:schemeClr val="dk1"/>
                          </a:solidFill>
                          <a:latin typeface="Calibri"/>
                          <a:ea typeface="Calibri"/>
                          <a:cs typeface="Calibri"/>
                          <a:sym typeface="Calibri"/>
                        </a:rPr>
                        <a:t> – </a:t>
                      </a:r>
                      <a:r>
                        <a:rPr lang="en-US">
                          <a:solidFill>
                            <a:schemeClr val="dk1"/>
                          </a:solidFill>
                          <a:latin typeface="Calibri"/>
                          <a:ea typeface="Calibri"/>
                          <a:cs typeface="Calibri"/>
                          <a:sym typeface="Calibri"/>
                        </a:rPr>
                        <a:t>I can explain the short and long-term impact of biased words and behaviors and unjust practices, laws and institutions that limit the rights and freedoms of people based on their identity groups</a:t>
                      </a:r>
                      <a:r>
                        <a:rPr lang="en-US">
                          <a:solidFill>
                            <a:schemeClr val="dk1"/>
                          </a:solidFill>
                          <a:latin typeface="Calibri"/>
                          <a:ea typeface="Calibri"/>
                          <a:cs typeface="Calibri"/>
                          <a:sym typeface="Calibri"/>
                        </a:rPr>
                        <a:t>.</a:t>
                      </a:r>
                      <a:endParaRPr>
                        <a:latin typeface="Calibri"/>
                        <a:ea typeface="Calibri"/>
                        <a:cs typeface="Calibri"/>
                        <a:sym typeface="Calibri"/>
                      </a:endParaRPr>
                    </a:p>
                  </a:txBody>
                  <a:tcPr marT="91425" marB="91425" marR="91425" marL="91425">
                    <a:lnL cap="flat" cmpd="sng" w="19050">
                      <a:solidFill>
                        <a:srgbClr val="F1C232"/>
                      </a:solidFill>
                      <a:prstDash val="solid"/>
                      <a:round/>
                      <a:headEnd len="sm" w="sm" type="none"/>
                      <a:tailEnd len="sm" w="sm" type="none"/>
                    </a:lnL>
                    <a:lnR cap="flat" cmpd="sng" w="19050">
                      <a:solidFill>
                        <a:srgbClr val="F1C232"/>
                      </a:solidFill>
                      <a:prstDash val="solid"/>
                      <a:round/>
                      <a:headEnd len="sm" w="sm" type="none"/>
                      <a:tailEnd len="sm" w="sm" type="none"/>
                    </a:lnR>
                    <a:lnT cap="flat" cmpd="sng" w="19050">
                      <a:solidFill>
                        <a:srgbClr val="F1C232"/>
                      </a:solidFill>
                      <a:prstDash val="solid"/>
                      <a:round/>
                      <a:headEnd len="sm" w="sm" type="none"/>
                      <a:tailEnd len="sm" w="sm" type="none"/>
                    </a:lnT>
                    <a:lnB cap="flat" cmpd="sng" w="19050">
                      <a:solidFill>
                        <a:srgbClr val="F1C232"/>
                      </a:solidFill>
                      <a:prstDash val="solid"/>
                      <a:round/>
                      <a:headEnd len="sm" w="sm" type="none"/>
                      <a:tailEnd len="sm" w="sm" type="none"/>
                    </a:lnB>
                    <a:solidFill>
                      <a:srgbClr val="FFF2CC"/>
                    </a:solidFill>
                  </a:tcPr>
                </a:tc>
              </a:tr>
              <a:tr h="267575">
                <a:tc gridSpan="2">
                  <a:txBody>
                    <a:bodyPr/>
                    <a:lstStyle/>
                    <a:p>
                      <a:pPr indent="0" lvl="0" marL="0" rtl="0" algn="ctr">
                        <a:lnSpc>
                          <a:spcPct val="90000"/>
                        </a:lnSpc>
                        <a:spcBef>
                          <a:spcPts val="0"/>
                        </a:spcBef>
                        <a:spcAft>
                          <a:spcPts val="0"/>
                        </a:spcAft>
                        <a:buNone/>
                      </a:pPr>
                      <a:r>
                        <a:rPr lang="en-US" sz="1800">
                          <a:solidFill>
                            <a:schemeClr val="dk1"/>
                          </a:solidFill>
                          <a:latin typeface="Calibri"/>
                          <a:ea typeface="Calibri"/>
                          <a:cs typeface="Calibri"/>
                          <a:sym typeface="Calibri"/>
                        </a:rPr>
                        <a:t>Action and/or Public Product</a:t>
                      </a:r>
                      <a:endParaRPr sz="1800">
                        <a:latin typeface="Calibri"/>
                        <a:ea typeface="Calibri"/>
                        <a:cs typeface="Calibri"/>
                        <a:sym typeface="Calibri"/>
                      </a:endParaRPr>
                    </a:p>
                  </a:txBody>
                  <a:tcPr marT="91425" marB="91425" marR="91425" marL="91425">
                    <a:lnL cap="flat" cmpd="sng" w="19050">
                      <a:solidFill>
                        <a:srgbClr val="F1C232"/>
                      </a:solidFill>
                      <a:prstDash val="solid"/>
                      <a:round/>
                      <a:headEnd len="sm" w="sm" type="none"/>
                      <a:tailEnd len="sm" w="sm" type="none"/>
                    </a:lnL>
                    <a:lnR cap="flat" cmpd="sng" w="19050">
                      <a:solidFill>
                        <a:srgbClr val="F1C232"/>
                      </a:solidFill>
                      <a:prstDash val="solid"/>
                      <a:round/>
                      <a:headEnd len="sm" w="sm" type="none"/>
                      <a:tailEnd len="sm" w="sm" type="none"/>
                    </a:lnR>
                    <a:lnT cap="flat" cmpd="sng" w="19050">
                      <a:solidFill>
                        <a:srgbClr val="F1C232"/>
                      </a:solidFill>
                      <a:prstDash val="solid"/>
                      <a:round/>
                      <a:headEnd len="sm" w="sm" type="none"/>
                      <a:tailEnd len="sm" w="sm" type="none"/>
                    </a:lnT>
                    <a:lnB cap="flat" cmpd="sng" w="19050">
                      <a:solidFill>
                        <a:srgbClr val="F1C232"/>
                      </a:solidFill>
                      <a:prstDash val="solid"/>
                      <a:round/>
                      <a:headEnd len="sm" w="sm" type="none"/>
                      <a:tailEnd len="sm" w="sm" type="none"/>
                    </a:lnB>
                    <a:solidFill>
                      <a:srgbClr val="FFE599"/>
                    </a:solidFill>
                  </a:tcPr>
                </a:tc>
                <a:tc hMerge="1"/>
              </a:tr>
              <a:tr h="518125">
                <a:tc gridSpan="2">
                  <a:txBody>
                    <a:bodyPr/>
                    <a:lstStyle/>
                    <a:p>
                      <a:pPr indent="0" lvl="0" marL="0" rtl="0" algn="l">
                        <a:lnSpc>
                          <a:spcPct val="90000"/>
                        </a:lnSpc>
                        <a:spcBef>
                          <a:spcPts val="0"/>
                        </a:spcBef>
                        <a:spcAft>
                          <a:spcPts val="0"/>
                        </a:spcAft>
                        <a:buNone/>
                      </a:pPr>
                      <a:r>
                        <a:rPr lang="en-US" sz="1600">
                          <a:solidFill>
                            <a:schemeClr val="dk1"/>
                          </a:solidFill>
                          <a:latin typeface="Calibri"/>
                          <a:ea typeface="Calibri"/>
                          <a:cs typeface="Calibri"/>
                          <a:sym typeface="Calibri"/>
                        </a:rPr>
                        <a:t>Speak with the principal, superintendent, PTO leaders, or other stakeholders about how students are placed into math courses. Set goals and determine strategies and with these leaders to reduce the potential systematic misplacement of students by race and/or gender.</a:t>
                      </a:r>
                      <a:endParaRPr sz="1600">
                        <a:solidFill>
                          <a:schemeClr val="dk1"/>
                        </a:solidFill>
                        <a:latin typeface="Calibri"/>
                        <a:ea typeface="Calibri"/>
                        <a:cs typeface="Calibri"/>
                        <a:sym typeface="Calibri"/>
                      </a:endParaRPr>
                    </a:p>
                  </a:txBody>
                  <a:tcPr marT="91425" marB="91425" marR="91425" marL="91425">
                    <a:lnL cap="flat" cmpd="sng" w="19050">
                      <a:solidFill>
                        <a:srgbClr val="F1C232"/>
                      </a:solidFill>
                      <a:prstDash val="solid"/>
                      <a:round/>
                      <a:headEnd len="sm" w="sm" type="none"/>
                      <a:tailEnd len="sm" w="sm" type="none"/>
                    </a:lnL>
                    <a:lnR cap="flat" cmpd="sng" w="19050">
                      <a:solidFill>
                        <a:srgbClr val="F1C232"/>
                      </a:solidFill>
                      <a:prstDash val="solid"/>
                      <a:round/>
                      <a:headEnd len="sm" w="sm" type="none"/>
                      <a:tailEnd len="sm" w="sm" type="none"/>
                    </a:lnR>
                    <a:lnT cap="flat" cmpd="sng" w="19050">
                      <a:solidFill>
                        <a:srgbClr val="F1C232"/>
                      </a:solidFill>
                      <a:prstDash val="solid"/>
                      <a:round/>
                      <a:headEnd len="sm" w="sm" type="none"/>
                      <a:tailEnd len="sm" w="sm" type="none"/>
                    </a:lnT>
                    <a:lnB cap="flat" cmpd="sng" w="19050">
                      <a:solidFill>
                        <a:srgbClr val="F1C232"/>
                      </a:solidFill>
                      <a:prstDash val="solid"/>
                      <a:round/>
                      <a:headEnd len="sm" w="sm" type="none"/>
                      <a:tailEnd len="sm" w="sm" type="none"/>
                    </a:lnB>
                    <a:solidFill>
                      <a:srgbClr val="FFF2CC"/>
                    </a:solidFill>
                  </a:tcPr>
                </a:tc>
                <a:tc hMerge="1"/>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rgbClr val="FFFFFF"/>
            </a:gs>
            <a:gs pos="100000">
              <a:srgbClr val="CCCCCC"/>
            </a:gs>
          </a:gsLst>
          <a:path path="circle">
            <a:fillToRect b="50%" l="50%" r="50%" t="50%"/>
          </a:path>
          <a:tileRect/>
        </a:gradFill>
      </p:bgPr>
    </p:bg>
    <p:spTree>
      <p:nvGrpSpPr>
        <p:cNvPr id="587" name="Shape 587"/>
        <p:cNvGrpSpPr/>
        <p:nvPr/>
      </p:nvGrpSpPr>
      <p:grpSpPr>
        <a:xfrm>
          <a:off x="0" y="0"/>
          <a:ext cx="0" cy="0"/>
          <a:chOff x="0" y="0"/>
          <a:chExt cx="0" cy="0"/>
        </a:xfrm>
      </p:grpSpPr>
      <p:sp>
        <p:nvSpPr>
          <p:cNvPr id="588" name="Google Shape;588;p94"/>
          <p:cNvSpPr txBox="1"/>
          <p:nvPr>
            <p:ph type="title"/>
          </p:nvPr>
        </p:nvSpPr>
        <p:spPr>
          <a:xfrm>
            <a:off x="1171575" y="2346200"/>
            <a:ext cx="9515400" cy="2064900"/>
          </a:xfrm>
          <a:prstGeom prst="rect">
            <a:avLst/>
          </a:prstGeom>
          <a:noFill/>
          <a:ln>
            <a:noFill/>
          </a:ln>
        </p:spPr>
        <p:txBody>
          <a:bodyPr anchorCtr="0" anchor="t" bIns="0" lIns="0" spcFirstLastPara="1" rIns="0" wrap="square" tIns="12050">
            <a:spAutoFit/>
          </a:bodyPr>
          <a:lstStyle/>
          <a:p>
            <a:pPr indent="0" lvl="0" marL="6351" rtl="0" algn="ctr">
              <a:lnSpc>
                <a:spcPct val="113964"/>
              </a:lnSpc>
              <a:spcBef>
                <a:spcPts val="0"/>
              </a:spcBef>
              <a:spcAft>
                <a:spcPts val="0"/>
              </a:spcAft>
              <a:buNone/>
            </a:pPr>
            <a:r>
              <a:rPr b="1" i="1" lang="en-US" sz="4000">
                <a:latin typeface="Calibri"/>
                <a:ea typeface="Calibri"/>
                <a:cs typeface="Calibri"/>
                <a:sym typeface="Calibri"/>
              </a:rPr>
              <a:t>With </a:t>
            </a:r>
            <a:r>
              <a:rPr lang="en-US" sz="4000">
                <a:latin typeface="Calibri"/>
                <a:ea typeface="Calibri"/>
                <a:cs typeface="Calibri"/>
                <a:sym typeface="Calibri"/>
              </a:rPr>
              <a:t>social justice: </a:t>
            </a:r>
            <a:endParaRPr sz="4000">
              <a:latin typeface="Calibri"/>
              <a:ea typeface="Calibri"/>
              <a:cs typeface="Calibri"/>
              <a:sym typeface="Calibri"/>
            </a:endParaRPr>
          </a:p>
          <a:p>
            <a:pPr indent="0" lvl="0" marL="12065" marR="5080" rtl="0" algn="ctr">
              <a:lnSpc>
                <a:spcPct val="90000"/>
              </a:lnSpc>
              <a:spcBef>
                <a:spcPts val="165"/>
              </a:spcBef>
              <a:spcAft>
                <a:spcPts val="0"/>
              </a:spcAft>
              <a:buNone/>
            </a:pPr>
            <a:r>
              <a:rPr lang="en-US" sz="3200">
                <a:latin typeface="Calibri"/>
                <a:ea typeface="Calibri"/>
                <a:cs typeface="Calibri"/>
                <a:sym typeface="Calibri"/>
              </a:rPr>
              <a:t>the demeanor of classroom interactions, where the  teacher uses various instructional practices that  encourage equal participation and status</a:t>
            </a:r>
            <a:endParaRPr sz="3200">
              <a:latin typeface="Calibri"/>
              <a:ea typeface="Calibri"/>
              <a:cs typeface="Calibri"/>
              <a:sym typeface="Calibri"/>
            </a:endParaRPr>
          </a:p>
        </p:txBody>
      </p:sp>
      <p:sp>
        <p:nvSpPr>
          <p:cNvPr id="589" name="Google Shape;589;p94"/>
          <p:cNvSpPr txBox="1"/>
          <p:nvPr/>
        </p:nvSpPr>
        <p:spPr>
          <a:xfrm>
            <a:off x="990600" y="5225800"/>
            <a:ext cx="10287000" cy="954600"/>
          </a:xfrm>
          <a:prstGeom prst="rect">
            <a:avLst/>
          </a:prstGeom>
          <a:solidFill>
            <a:srgbClr val="C8E2E9"/>
          </a:solidFill>
          <a:ln cap="flat" cmpd="sng" w="57150">
            <a:solidFill>
              <a:srgbClr val="31859B"/>
            </a:solidFill>
            <a:prstDash val="lgDash"/>
            <a:round/>
            <a:headEnd len="sm" w="sm" type="none"/>
            <a:tailEnd len="sm" w="sm" type="none"/>
          </a:ln>
        </p:spPr>
        <p:txBody>
          <a:bodyPr anchorCtr="0" anchor="ctr" bIns="0" lIns="0" spcFirstLastPara="1" rIns="0" wrap="square" tIns="0">
            <a:noAutofit/>
          </a:bodyPr>
          <a:lstStyle/>
          <a:p>
            <a:pPr indent="0" lvl="0" marL="457200" rtl="0" algn="l">
              <a:spcBef>
                <a:spcPts val="0"/>
              </a:spcBef>
              <a:spcAft>
                <a:spcPts val="1000"/>
              </a:spcAft>
              <a:buNone/>
            </a:pPr>
            <a:r>
              <a:rPr i="1" lang="en-US" sz="2400">
                <a:solidFill>
                  <a:srgbClr val="351C75"/>
                </a:solidFill>
                <a:latin typeface="Calibri"/>
                <a:ea typeface="Calibri"/>
                <a:cs typeface="Calibri"/>
                <a:sym typeface="Calibri"/>
              </a:rPr>
              <a:t>How might we design your classroom environment to infuse social justice?</a:t>
            </a:r>
            <a:endParaRPr i="1" sz="2400">
              <a:solidFill>
                <a:srgbClr val="351C75"/>
              </a:solidFill>
              <a:latin typeface="Calibri"/>
              <a:ea typeface="Calibri"/>
              <a:cs typeface="Calibri"/>
              <a:sym typeface="Calibri"/>
            </a:endParaRPr>
          </a:p>
        </p:txBody>
      </p:sp>
      <p:grpSp>
        <p:nvGrpSpPr>
          <p:cNvPr id="590" name="Google Shape;590;p94"/>
          <p:cNvGrpSpPr/>
          <p:nvPr/>
        </p:nvGrpSpPr>
        <p:grpSpPr>
          <a:xfrm>
            <a:off x="8328915" y="3027172"/>
            <a:ext cx="111378" cy="111505"/>
            <a:chOff x="8328914" y="3027172"/>
            <a:chExt cx="111378" cy="111505"/>
          </a:xfrm>
        </p:grpSpPr>
        <p:pic>
          <p:nvPicPr>
            <p:cNvPr id="591" name="Google Shape;591;p94"/>
            <p:cNvPicPr preferRelativeResize="0"/>
            <p:nvPr/>
          </p:nvPicPr>
          <p:blipFill rotWithShape="1">
            <a:blip r:embed="rId3">
              <a:alphaModFix/>
            </a:blip>
            <a:srcRect b="0" l="0" r="0" t="0"/>
            <a:stretch/>
          </p:blipFill>
          <p:spPr>
            <a:xfrm>
              <a:off x="8341614" y="3039872"/>
              <a:ext cx="85978" cy="86105"/>
            </a:xfrm>
            <a:prstGeom prst="rect">
              <a:avLst/>
            </a:prstGeom>
            <a:noFill/>
            <a:ln>
              <a:noFill/>
            </a:ln>
          </p:spPr>
        </p:pic>
        <p:pic>
          <p:nvPicPr>
            <p:cNvPr id="592" name="Google Shape;592;p94"/>
            <p:cNvPicPr preferRelativeResize="0"/>
            <p:nvPr/>
          </p:nvPicPr>
          <p:blipFill rotWithShape="1">
            <a:blip r:embed="rId4">
              <a:alphaModFix/>
            </a:blip>
            <a:srcRect b="0" l="0" r="0" t="0"/>
            <a:stretch/>
          </p:blipFill>
          <p:spPr>
            <a:xfrm>
              <a:off x="8328914" y="3027172"/>
              <a:ext cx="111378" cy="111505"/>
            </a:xfrm>
            <a:prstGeom prst="rect">
              <a:avLst/>
            </a:prstGeom>
            <a:noFill/>
            <a:ln>
              <a:noFill/>
            </a:ln>
          </p:spPr>
        </p:pic>
      </p:grpSp>
      <p:grpSp>
        <p:nvGrpSpPr>
          <p:cNvPr id="593" name="Google Shape;593;p94"/>
          <p:cNvGrpSpPr/>
          <p:nvPr/>
        </p:nvGrpSpPr>
        <p:grpSpPr>
          <a:xfrm>
            <a:off x="8726044" y="2639568"/>
            <a:ext cx="197357" cy="197485"/>
            <a:chOff x="8726043" y="2639567"/>
            <a:chExt cx="197357" cy="197485"/>
          </a:xfrm>
        </p:grpSpPr>
        <p:pic>
          <p:nvPicPr>
            <p:cNvPr id="594" name="Google Shape;594;p94"/>
            <p:cNvPicPr preferRelativeResize="0"/>
            <p:nvPr/>
          </p:nvPicPr>
          <p:blipFill rotWithShape="1">
            <a:blip r:embed="rId5">
              <a:alphaModFix/>
            </a:blip>
            <a:srcRect b="0" l="0" r="0" t="0"/>
            <a:stretch/>
          </p:blipFill>
          <p:spPr>
            <a:xfrm>
              <a:off x="8738743" y="2652267"/>
              <a:ext cx="171957" cy="172085"/>
            </a:xfrm>
            <a:prstGeom prst="rect">
              <a:avLst/>
            </a:prstGeom>
            <a:noFill/>
            <a:ln>
              <a:noFill/>
            </a:ln>
          </p:spPr>
        </p:pic>
        <p:pic>
          <p:nvPicPr>
            <p:cNvPr id="595" name="Google Shape;595;p94"/>
            <p:cNvPicPr preferRelativeResize="0"/>
            <p:nvPr/>
          </p:nvPicPr>
          <p:blipFill rotWithShape="1">
            <a:blip r:embed="rId6">
              <a:alphaModFix/>
            </a:blip>
            <a:srcRect b="0" l="0" r="0" t="0"/>
            <a:stretch/>
          </p:blipFill>
          <p:spPr>
            <a:xfrm>
              <a:off x="8726043" y="2639567"/>
              <a:ext cx="197357" cy="197485"/>
            </a:xfrm>
            <a:prstGeom prst="rect">
              <a:avLst/>
            </a:prstGeom>
            <a:noFill/>
            <a:ln>
              <a:noFill/>
            </a:ln>
          </p:spPr>
        </p:pic>
      </p:grpSp>
      <p:grpSp>
        <p:nvGrpSpPr>
          <p:cNvPr id="596" name="Google Shape;596;p94"/>
          <p:cNvGrpSpPr/>
          <p:nvPr/>
        </p:nvGrpSpPr>
        <p:grpSpPr>
          <a:xfrm>
            <a:off x="9203563" y="655001"/>
            <a:ext cx="2385060" cy="1814833"/>
            <a:chOff x="9203563" y="655000"/>
            <a:chExt cx="2385060" cy="1814832"/>
          </a:xfrm>
        </p:grpSpPr>
        <p:sp>
          <p:nvSpPr>
            <p:cNvPr id="597" name="Google Shape;597;p94"/>
            <p:cNvSpPr/>
            <p:nvPr/>
          </p:nvSpPr>
          <p:spPr>
            <a:xfrm>
              <a:off x="9203563" y="655002"/>
              <a:ext cx="2385060" cy="1814830"/>
            </a:xfrm>
            <a:custGeom>
              <a:rect b="b" l="l" r="r" t="t"/>
              <a:pathLst>
                <a:path extrusionOk="0" h="1814830" w="2385059">
                  <a:moveTo>
                    <a:pt x="258064" y="1685734"/>
                  </a:moveTo>
                  <a:lnTo>
                    <a:pt x="247916" y="1635518"/>
                  </a:lnTo>
                  <a:lnTo>
                    <a:pt x="220256" y="1594510"/>
                  </a:lnTo>
                  <a:lnTo>
                    <a:pt x="179247" y="1566849"/>
                  </a:lnTo>
                  <a:lnTo>
                    <a:pt x="129032" y="1556702"/>
                  </a:lnTo>
                  <a:lnTo>
                    <a:pt x="78803" y="1566849"/>
                  </a:lnTo>
                  <a:lnTo>
                    <a:pt x="37795" y="1594510"/>
                  </a:lnTo>
                  <a:lnTo>
                    <a:pt x="10134" y="1635518"/>
                  </a:lnTo>
                  <a:lnTo>
                    <a:pt x="0" y="1685734"/>
                  </a:lnTo>
                  <a:lnTo>
                    <a:pt x="10134" y="1735963"/>
                  </a:lnTo>
                  <a:lnTo>
                    <a:pt x="37795" y="1776971"/>
                  </a:lnTo>
                  <a:lnTo>
                    <a:pt x="78803" y="1804631"/>
                  </a:lnTo>
                  <a:lnTo>
                    <a:pt x="129032" y="1814766"/>
                  </a:lnTo>
                  <a:lnTo>
                    <a:pt x="179247" y="1804631"/>
                  </a:lnTo>
                  <a:lnTo>
                    <a:pt x="220256" y="1776971"/>
                  </a:lnTo>
                  <a:lnTo>
                    <a:pt x="247916" y="1735963"/>
                  </a:lnTo>
                  <a:lnTo>
                    <a:pt x="258064" y="1685734"/>
                  </a:lnTo>
                  <a:close/>
                </a:path>
                <a:path extrusionOk="0" h="1814830" w="2385059">
                  <a:moveTo>
                    <a:pt x="2384564" y="770420"/>
                  </a:moveTo>
                  <a:lnTo>
                    <a:pt x="2384158" y="724242"/>
                  </a:lnTo>
                  <a:lnTo>
                    <a:pt x="2377084" y="678294"/>
                  </a:lnTo>
                  <a:lnTo>
                    <a:pt x="2363241" y="633310"/>
                  </a:lnTo>
                  <a:lnTo>
                    <a:pt x="2342515" y="590003"/>
                  </a:lnTo>
                  <a:lnTo>
                    <a:pt x="2314829" y="549084"/>
                  </a:lnTo>
                  <a:lnTo>
                    <a:pt x="2318321" y="540664"/>
                  </a:lnTo>
                  <a:lnTo>
                    <a:pt x="2321534" y="532130"/>
                  </a:lnTo>
                  <a:lnTo>
                    <a:pt x="2324443" y="523519"/>
                  </a:lnTo>
                  <a:lnTo>
                    <a:pt x="2327021" y="514794"/>
                  </a:lnTo>
                  <a:lnTo>
                    <a:pt x="2335504" y="468515"/>
                  </a:lnTo>
                  <a:lnTo>
                    <a:pt x="2335415" y="422795"/>
                  </a:lnTo>
                  <a:lnTo>
                    <a:pt x="2327275" y="378548"/>
                  </a:lnTo>
                  <a:lnTo>
                    <a:pt x="2311616" y="336689"/>
                  </a:lnTo>
                  <a:lnTo>
                    <a:pt x="2288971" y="298119"/>
                  </a:lnTo>
                  <a:lnTo>
                    <a:pt x="2259863" y="263740"/>
                  </a:lnTo>
                  <a:lnTo>
                    <a:pt x="2224824" y="234480"/>
                  </a:lnTo>
                  <a:lnTo>
                    <a:pt x="2184374" y="211226"/>
                  </a:lnTo>
                  <a:lnTo>
                    <a:pt x="2139061" y="194881"/>
                  </a:lnTo>
                  <a:lnTo>
                    <a:pt x="2128037" y="155422"/>
                  </a:lnTo>
                  <a:lnTo>
                    <a:pt x="2110333" y="118668"/>
                  </a:lnTo>
                  <a:lnTo>
                    <a:pt x="2086419" y="85432"/>
                  </a:lnTo>
                  <a:lnTo>
                    <a:pt x="2056765" y="56451"/>
                  </a:lnTo>
                  <a:lnTo>
                    <a:pt x="2016061" y="29298"/>
                  </a:lnTo>
                  <a:lnTo>
                    <a:pt x="1971967" y="11112"/>
                  </a:lnTo>
                  <a:lnTo>
                    <a:pt x="1925840" y="1765"/>
                  </a:lnTo>
                  <a:lnTo>
                    <a:pt x="1879066" y="1168"/>
                  </a:lnTo>
                  <a:lnTo>
                    <a:pt x="1833029" y="9182"/>
                  </a:lnTo>
                  <a:lnTo>
                    <a:pt x="1789099" y="25717"/>
                  </a:lnTo>
                  <a:lnTo>
                    <a:pt x="1748663" y="50660"/>
                  </a:lnTo>
                  <a:lnTo>
                    <a:pt x="1713103" y="83883"/>
                  </a:lnTo>
                  <a:lnTo>
                    <a:pt x="1696796" y="65405"/>
                  </a:lnTo>
                  <a:lnTo>
                    <a:pt x="1658378" y="34544"/>
                  </a:lnTo>
                  <a:lnTo>
                    <a:pt x="1589138" y="5676"/>
                  </a:lnTo>
                  <a:lnTo>
                    <a:pt x="1540522" y="0"/>
                  </a:lnTo>
                  <a:lnTo>
                    <a:pt x="1492580" y="4851"/>
                  </a:lnTo>
                  <a:lnTo>
                    <a:pt x="1447076" y="19646"/>
                  </a:lnTo>
                  <a:lnTo>
                    <a:pt x="1405763" y="43815"/>
                  </a:lnTo>
                  <a:lnTo>
                    <a:pt x="1370406" y="76809"/>
                  </a:lnTo>
                  <a:lnTo>
                    <a:pt x="1342771" y="118046"/>
                  </a:lnTo>
                  <a:lnTo>
                    <a:pt x="1328483" y="105321"/>
                  </a:lnTo>
                  <a:lnTo>
                    <a:pt x="1297317" y="83045"/>
                  </a:lnTo>
                  <a:lnTo>
                    <a:pt x="1236014" y="55359"/>
                  </a:lnTo>
                  <a:lnTo>
                    <a:pt x="1190193" y="45377"/>
                  </a:lnTo>
                  <a:lnTo>
                    <a:pt x="1144079" y="43357"/>
                  </a:lnTo>
                  <a:lnTo>
                    <a:pt x="1098702" y="49009"/>
                  </a:lnTo>
                  <a:lnTo>
                    <a:pt x="1055077" y="62001"/>
                  </a:lnTo>
                  <a:lnTo>
                    <a:pt x="1014234" y="82042"/>
                  </a:lnTo>
                  <a:lnTo>
                    <a:pt x="977188" y="108826"/>
                  </a:lnTo>
                  <a:lnTo>
                    <a:pt x="944956" y="142062"/>
                  </a:lnTo>
                  <a:lnTo>
                    <a:pt x="918591" y="181419"/>
                  </a:lnTo>
                  <a:lnTo>
                    <a:pt x="878065" y="161798"/>
                  </a:lnTo>
                  <a:lnTo>
                    <a:pt x="835533" y="147650"/>
                  </a:lnTo>
                  <a:lnTo>
                    <a:pt x="791552" y="139103"/>
                  </a:lnTo>
                  <a:lnTo>
                    <a:pt x="746696" y="136271"/>
                  </a:lnTo>
                  <a:lnTo>
                    <a:pt x="701548" y="139255"/>
                  </a:lnTo>
                  <a:lnTo>
                    <a:pt x="652386" y="149364"/>
                  </a:lnTo>
                  <a:lnTo>
                    <a:pt x="606450" y="165900"/>
                  </a:lnTo>
                  <a:lnTo>
                    <a:pt x="564159" y="188302"/>
                  </a:lnTo>
                  <a:lnTo>
                    <a:pt x="525983" y="216014"/>
                  </a:lnTo>
                  <a:lnTo>
                    <a:pt x="492353" y="248437"/>
                  </a:lnTo>
                  <a:lnTo>
                    <a:pt x="463727" y="285013"/>
                  </a:lnTo>
                  <a:lnTo>
                    <a:pt x="440550" y="325170"/>
                  </a:lnTo>
                  <a:lnTo>
                    <a:pt x="423278" y="368338"/>
                  </a:lnTo>
                  <a:lnTo>
                    <a:pt x="412356" y="413918"/>
                  </a:lnTo>
                  <a:lnTo>
                    <a:pt x="408228" y="461365"/>
                  </a:lnTo>
                  <a:lnTo>
                    <a:pt x="411353" y="510095"/>
                  </a:lnTo>
                  <a:lnTo>
                    <a:pt x="409448" y="514921"/>
                  </a:lnTo>
                  <a:lnTo>
                    <a:pt x="359321" y="525856"/>
                  </a:lnTo>
                  <a:lnTo>
                    <a:pt x="313791" y="547624"/>
                  </a:lnTo>
                  <a:lnTo>
                    <a:pt x="274624" y="579120"/>
                  </a:lnTo>
                  <a:lnTo>
                    <a:pt x="243586" y="619188"/>
                  </a:lnTo>
                  <a:lnTo>
                    <a:pt x="223291" y="664171"/>
                  </a:lnTo>
                  <a:lnTo>
                    <a:pt x="214261" y="710958"/>
                  </a:lnTo>
                  <a:lnTo>
                    <a:pt x="216027" y="757796"/>
                  </a:lnTo>
                  <a:lnTo>
                    <a:pt x="228092" y="802944"/>
                  </a:lnTo>
                  <a:lnTo>
                    <a:pt x="250024" y="844638"/>
                  </a:lnTo>
                  <a:lnTo>
                    <a:pt x="281330" y="881126"/>
                  </a:lnTo>
                  <a:lnTo>
                    <a:pt x="321564" y="910653"/>
                  </a:lnTo>
                  <a:lnTo>
                    <a:pt x="292976" y="947686"/>
                  </a:lnTo>
                  <a:lnTo>
                    <a:pt x="273507" y="989355"/>
                  </a:lnTo>
                  <a:lnTo>
                    <a:pt x="263677" y="1034084"/>
                  </a:lnTo>
                  <a:lnTo>
                    <a:pt x="264033" y="1080325"/>
                  </a:lnTo>
                  <a:lnTo>
                    <a:pt x="275615" y="1127975"/>
                  </a:lnTo>
                  <a:lnTo>
                    <a:pt x="297345" y="1170470"/>
                  </a:lnTo>
                  <a:lnTo>
                    <a:pt x="327736" y="1206665"/>
                  </a:lnTo>
                  <a:lnTo>
                    <a:pt x="365353" y="1235468"/>
                  </a:lnTo>
                  <a:lnTo>
                    <a:pt x="408736" y="1255750"/>
                  </a:lnTo>
                  <a:lnTo>
                    <a:pt x="456425" y="1266380"/>
                  </a:lnTo>
                  <a:lnTo>
                    <a:pt x="506984" y="1266253"/>
                  </a:lnTo>
                  <a:lnTo>
                    <a:pt x="511048" y="1273111"/>
                  </a:lnTo>
                  <a:lnTo>
                    <a:pt x="538670" y="1312214"/>
                  </a:lnTo>
                  <a:lnTo>
                    <a:pt x="570331" y="1346898"/>
                  </a:lnTo>
                  <a:lnTo>
                    <a:pt x="605548" y="1377048"/>
                  </a:lnTo>
                  <a:lnTo>
                    <a:pt x="643801" y="1402537"/>
                  </a:lnTo>
                  <a:lnTo>
                    <a:pt x="684606" y="1423250"/>
                  </a:lnTo>
                  <a:lnTo>
                    <a:pt x="727443" y="1439062"/>
                  </a:lnTo>
                  <a:lnTo>
                    <a:pt x="771842" y="1449844"/>
                  </a:lnTo>
                  <a:lnTo>
                    <a:pt x="817283" y="1455496"/>
                  </a:lnTo>
                  <a:lnTo>
                    <a:pt x="863282" y="1455864"/>
                  </a:lnTo>
                  <a:lnTo>
                    <a:pt x="909332" y="1450860"/>
                  </a:lnTo>
                  <a:lnTo>
                    <a:pt x="954925" y="1440332"/>
                  </a:lnTo>
                  <a:lnTo>
                    <a:pt x="999578" y="1424178"/>
                  </a:lnTo>
                  <a:lnTo>
                    <a:pt x="1042797" y="1402270"/>
                  </a:lnTo>
                  <a:lnTo>
                    <a:pt x="1071460" y="1438376"/>
                  </a:lnTo>
                  <a:lnTo>
                    <a:pt x="1104684" y="1470075"/>
                  </a:lnTo>
                  <a:lnTo>
                    <a:pt x="1141945" y="1496974"/>
                  </a:lnTo>
                  <a:lnTo>
                    <a:pt x="1182700" y="1518704"/>
                  </a:lnTo>
                  <a:lnTo>
                    <a:pt x="1226439" y="1534858"/>
                  </a:lnTo>
                  <a:lnTo>
                    <a:pt x="1275410" y="1545577"/>
                  </a:lnTo>
                  <a:lnTo>
                    <a:pt x="1324241" y="1549107"/>
                  </a:lnTo>
                  <a:lnTo>
                    <a:pt x="1372273" y="1545818"/>
                  </a:lnTo>
                  <a:lnTo>
                    <a:pt x="1418844" y="1536039"/>
                  </a:lnTo>
                  <a:lnTo>
                    <a:pt x="1463294" y="1520101"/>
                  </a:lnTo>
                  <a:lnTo>
                    <a:pt x="1504988" y="1498371"/>
                  </a:lnTo>
                  <a:lnTo>
                    <a:pt x="1543265" y="1471168"/>
                  </a:lnTo>
                  <a:lnTo>
                    <a:pt x="1577467" y="1438833"/>
                  </a:lnTo>
                  <a:lnTo>
                    <a:pt x="1606931" y="1401724"/>
                  </a:lnTo>
                  <a:lnTo>
                    <a:pt x="1631035" y="1360170"/>
                  </a:lnTo>
                  <a:lnTo>
                    <a:pt x="1649095" y="1314513"/>
                  </a:lnTo>
                  <a:lnTo>
                    <a:pt x="1684337" y="1332712"/>
                  </a:lnTo>
                  <a:lnTo>
                    <a:pt x="1721688" y="1345996"/>
                  </a:lnTo>
                  <a:lnTo>
                    <a:pt x="1760588" y="1354226"/>
                  </a:lnTo>
                  <a:lnTo>
                    <a:pt x="1800479" y="1357185"/>
                  </a:lnTo>
                  <a:lnTo>
                    <a:pt x="1847608" y="1353870"/>
                  </a:lnTo>
                  <a:lnTo>
                    <a:pt x="1892388" y="1343545"/>
                  </a:lnTo>
                  <a:lnTo>
                    <a:pt x="1934197" y="1326769"/>
                  </a:lnTo>
                  <a:lnTo>
                    <a:pt x="1972437" y="1304150"/>
                  </a:lnTo>
                  <a:lnTo>
                    <a:pt x="2006511" y="1276223"/>
                  </a:lnTo>
                  <a:lnTo>
                    <a:pt x="2035810" y="1243609"/>
                  </a:lnTo>
                  <a:lnTo>
                    <a:pt x="2059736" y="1206842"/>
                  </a:lnTo>
                  <a:lnTo>
                    <a:pt x="2077669" y="1166533"/>
                  </a:lnTo>
                  <a:lnTo>
                    <a:pt x="2089035" y="1123238"/>
                  </a:lnTo>
                  <a:lnTo>
                    <a:pt x="2093214" y="1077531"/>
                  </a:lnTo>
                  <a:lnTo>
                    <a:pt x="2135962" y="1068857"/>
                  </a:lnTo>
                  <a:lnTo>
                    <a:pt x="2177046" y="1054976"/>
                  </a:lnTo>
                  <a:lnTo>
                    <a:pt x="2215959" y="1036116"/>
                  </a:lnTo>
                  <a:lnTo>
                    <a:pt x="2252218" y="1012507"/>
                  </a:lnTo>
                  <a:lnTo>
                    <a:pt x="2289822" y="979906"/>
                  </a:lnTo>
                  <a:lnTo>
                    <a:pt x="2321344" y="943254"/>
                  </a:lnTo>
                  <a:lnTo>
                    <a:pt x="2346680" y="903262"/>
                  </a:lnTo>
                  <a:lnTo>
                    <a:pt x="2365730" y="860640"/>
                  </a:lnTo>
                  <a:lnTo>
                    <a:pt x="2378379" y="816127"/>
                  </a:lnTo>
                  <a:lnTo>
                    <a:pt x="2384564" y="770420"/>
                  </a:lnTo>
                  <a:close/>
                </a:path>
              </a:pathLst>
            </a:custGeom>
            <a:solidFill>
              <a:srgbClr val="7E7E7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8" name="Google Shape;598;p94"/>
            <p:cNvSpPr/>
            <p:nvPr/>
          </p:nvSpPr>
          <p:spPr>
            <a:xfrm>
              <a:off x="9203563" y="655000"/>
              <a:ext cx="2385060" cy="1814830"/>
            </a:xfrm>
            <a:custGeom>
              <a:rect b="b" l="l" r="r" t="t"/>
              <a:pathLst>
                <a:path extrusionOk="0" h="1814830" w="2385059">
                  <a:moveTo>
                    <a:pt x="411352" y="510097"/>
                  </a:moveTo>
                  <a:lnTo>
                    <a:pt x="408233" y="461365"/>
                  </a:lnTo>
                  <a:lnTo>
                    <a:pt x="412360" y="413917"/>
                  </a:lnTo>
                  <a:lnTo>
                    <a:pt x="423285" y="368328"/>
                  </a:lnTo>
                  <a:lnTo>
                    <a:pt x="440559" y="325169"/>
                  </a:lnTo>
                  <a:lnTo>
                    <a:pt x="463733" y="285014"/>
                  </a:lnTo>
                  <a:lnTo>
                    <a:pt x="492359" y="248435"/>
                  </a:lnTo>
                  <a:lnTo>
                    <a:pt x="525987" y="216007"/>
                  </a:lnTo>
                  <a:lnTo>
                    <a:pt x="564169" y="188302"/>
                  </a:lnTo>
                  <a:lnTo>
                    <a:pt x="606455" y="165894"/>
                  </a:lnTo>
                  <a:lnTo>
                    <a:pt x="652398" y="149354"/>
                  </a:lnTo>
                  <a:lnTo>
                    <a:pt x="701547" y="139257"/>
                  </a:lnTo>
                  <a:lnTo>
                    <a:pt x="746700" y="136266"/>
                  </a:lnTo>
                  <a:lnTo>
                    <a:pt x="791553" y="139103"/>
                  </a:lnTo>
                  <a:lnTo>
                    <a:pt x="835535" y="147652"/>
                  </a:lnTo>
                  <a:lnTo>
                    <a:pt x="878071" y="161796"/>
                  </a:lnTo>
                  <a:lnTo>
                    <a:pt x="918590" y="181421"/>
                  </a:lnTo>
                  <a:lnTo>
                    <a:pt x="944968" y="142055"/>
                  </a:lnTo>
                  <a:lnTo>
                    <a:pt x="977190" y="108825"/>
                  </a:lnTo>
                  <a:lnTo>
                    <a:pt x="1014236" y="82037"/>
                  </a:lnTo>
                  <a:lnTo>
                    <a:pt x="1055082" y="61993"/>
                  </a:lnTo>
                  <a:lnTo>
                    <a:pt x="1098706" y="48999"/>
                  </a:lnTo>
                  <a:lnTo>
                    <a:pt x="1144086" y="43358"/>
                  </a:lnTo>
                  <a:lnTo>
                    <a:pt x="1190200" y="45375"/>
                  </a:lnTo>
                  <a:lnTo>
                    <a:pt x="1236026" y="55354"/>
                  </a:lnTo>
                  <a:lnTo>
                    <a:pt x="1280540" y="73598"/>
                  </a:lnTo>
                  <a:lnTo>
                    <a:pt x="1313322" y="93633"/>
                  </a:lnTo>
                  <a:lnTo>
                    <a:pt x="1342770" y="118048"/>
                  </a:lnTo>
                  <a:lnTo>
                    <a:pt x="1370406" y="76808"/>
                  </a:lnTo>
                  <a:lnTo>
                    <a:pt x="1405764" y="43817"/>
                  </a:lnTo>
                  <a:lnTo>
                    <a:pt x="1447080" y="19640"/>
                  </a:lnTo>
                  <a:lnTo>
                    <a:pt x="1492591" y="4846"/>
                  </a:lnTo>
                  <a:lnTo>
                    <a:pt x="1540531" y="0"/>
                  </a:lnTo>
                  <a:lnTo>
                    <a:pt x="1589139" y="5668"/>
                  </a:lnTo>
                  <a:lnTo>
                    <a:pt x="1636648" y="22417"/>
                  </a:lnTo>
                  <a:lnTo>
                    <a:pt x="1678495" y="48913"/>
                  </a:lnTo>
                  <a:lnTo>
                    <a:pt x="1713102" y="83885"/>
                  </a:lnTo>
                  <a:lnTo>
                    <a:pt x="1748669" y="50656"/>
                  </a:lnTo>
                  <a:lnTo>
                    <a:pt x="1789106" y="25717"/>
                  </a:lnTo>
                  <a:lnTo>
                    <a:pt x="1833035" y="9182"/>
                  </a:lnTo>
                  <a:lnTo>
                    <a:pt x="1879076" y="1161"/>
                  </a:lnTo>
                  <a:lnTo>
                    <a:pt x="1925849" y="1766"/>
                  </a:lnTo>
                  <a:lnTo>
                    <a:pt x="1971974" y="11108"/>
                  </a:lnTo>
                  <a:lnTo>
                    <a:pt x="2016073" y="29300"/>
                  </a:lnTo>
                  <a:lnTo>
                    <a:pt x="2056764" y="56453"/>
                  </a:lnTo>
                  <a:lnTo>
                    <a:pt x="2086429" y="85423"/>
                  </a:lnTo>
                  <a:lnTo>
                    <a:pt x="2110343" y="118668"/>
                  </a:lnTo>
                  <a:lnTo>
                    <a:pt x="2128041" y="155412"/>
                  </a:lnTo>
                  <a:lnTo>
                    <a:pt x="2139060" y="194883"/>
                  </a:lnTo>
                  <a:lnTo>
                    <a:pt x="2184382" y="211219"/>
                  </a:lnTo>
                  <a:lnTo>
                    <a:pt x="2224828" y="234474"/>
                  </a:lnTo>
                  <a:lnTo>
                    <a:pt x="2259870" y="263741"/>
                  </a:lnTo>
                  <a:lnTo>
                    <a:pt x="2288980" y="298113"/>
                  </a:lnTo>
                  <a:lnTo>
                    <a:pt x="2311627" y="336684"/>
                  </a:lnTo>
                  <a:lnTo>
                    <a:pt x="2327284" y="378544"/>
                  </a:lnTo>
                  <a:lnTo>
                    <a:pt x="2335421" y="422788"/>
                  </a:lnTo>
                  <a:lnTo>
                    <a:pt x="2335509" y="468508"/>
                  </a:lnTo>
                  <a:lnTo>
                    <a:pt x="2327020" y="514796"/>
                  </a:lnTo>
                  <a:lnTo>
                    <a:pt x="2324455" y="523512"/>
                  </a:lnTo>
                  <a:lnTo>
                    <a:pt x="2321544" y="532132"/>
                  </a:lnTo>
                  <a:lnTo>
                    <a:pt x="2318323" y="540657"/>
                  </a:lnTo>
                  <a:lnTo>
                    <a:pt x="2314829" y="549086"/>
                  </a:lnTo>
                  <a:lnTo>
                    <a:pt x="2342519" y="590005"/>
                  </a:lnTo>
                  <a:lnTo>
                    <a:pt x="2363241" y="633313"/>
                  </a:lnTo>
                  <a:lnTo>
                    <a:pt x="2377092" y="678293"/>
                  </a:lnTo>
                  <a:lnTo>
                    <a:pt x="2384170" y="724232"/>
                  </a:lnTo>
                  <a:lnTo>
                    <a:pt x="2384570" y="770413"/>
                  </a:lnTo>
                  <a:lnTo>
                    <a:pt x="2378392" y="816121"/>
                  </a:lnTo>
                  <a:lnTo>
                    <a:pt x="2365731" y="860639"/>
                  </a:lnTo>
                  <a:lnTo>
                    <a:pt x="2346686" y="903253"/>
                  </a:lnTo>
                  <a:lnTo>
                    <a:pt x="2321354" y="943246"/>
                  </a:lnTo>
                  <a:lnTo>
                    <a:pt x="2289832" y="979904"/>
                  </a:lnTo>
                  <a:lnTo>
                    <a:pt x="2252217" y="1012509"/>
                  </a:lnTo>
                  <a:lnTo>
                    <a:pt x="2215961" y="1036118"/>
                  </a:lnTo>
                  <a:lnTo>
                    <a:pt x="2177049" y="1054975"/>
                  </a:lnTo>
                  <a:lnTo>
                    <a:pt x="2135971" y="1068856"/>
                  </a:lnTo>
                  <a:lnTo>
                    <a:pt x="2093213" y="1077533"/>
                  </a:lnTo>
                  <a:lnTo>
                    <a:pt x="2089039" y="1123234"/>
                  </a:lnTo>
                  <a:lnTo>
                    <a:pt x="2077680" y="1166529"/>
                  </a:lnTo>
                  <a:lnTo>
                    <a:pt x="2059738" y="1206843"/>
                  </a:lnTo>
                  <a:lnTo>
                    <a:pt x="2035818" y="1243601"/>
                  </a:lnTo>
                  <a:lnTo>
                    <a:pt x="2006520" y="1276225"/>
                  </a:lnTo>
                  <a:lnTo>
                    <a:pt x="1972449" y="1304140"/>
                  </a:lnTo>
                  <a:lnTo>
                    <a:pt x="1934206" y="1326770"/>
                  </a:lnTo>
                  <a:lnTo>
                    <a:pt x="1892395" y="1343538"/>
                  </a:lnTo>
                  <a:lnTo>
                    <a:pt x="1847618" y="1353870"/>
                  </a:lnTo>
                  <a:lnTo>
                    <a:pt x="1800478" y="1357187"/>
                  </a:lnTo>
                  <a:lnTo>
                    <a:pt x="1760591" y="1354217"/>
                  </a:lnTo>
                  <a:lnTo>
                    <a:pt x="1721691" y="1345996"/>
                  </a:lnTo>
                  <a:lnTo>
                    <a:pt x="1684339" y="1332702"/>
                  </a:lnTo>
                  <a:lnTo>
                    <a:pt x="1649094" y="1314515"/>
                  </a:lnTo>
                  <a:lnTo>
                    <a:pt x="1631035" y="1360169"/>
                  </a:lnTo>
                  <a:lnTo>
                    <a:pt x="1606942" y="1401722"/>
                  </a:lnTo>
                  <a:lnTo>
                    <a:pt x="1577468" y="1438833"/>
                  </a:lnTo>
                  <a:lnTo>
                    <a:pt x="1543267" y="1471160"/>
                  </a:lnTo>
                  <a:lnTo>
                    <a:pt x="1504994" y="1498363"/>
                  </a:lnTo>
                  <a:lnTo>
                    <a:pt x="1463302" y="1520101"/>
                  </a:lnTo>
                  <a:lnTo>
                    <a:pt x="1418844" y="1536031"/>
                  </a:lnTo>
                  <a:lnTo>
                    <a:pt x="1372275" y="1545814"/>
                  </a:lnTo>
                  <a:lnTo>
                    <a:pt x="1324249" y="1549107"/>
                  </a:lnTo>
                  <a:lnTo>
                    <a:pt x="1275419" y="1545570"/>
                  </a:lnTo>
                  <a:lnTo>
                    <a:pt x="1226438" y="1534860"/>
                  </a:lnTo>
                  <a:lnTo>
                    <a:pt x="1182712" y="1518694"/>
                  </a:lnTo>
                  <a:lnTo>
                    <a:pt x="1141954" y="1496968"/>
                  </a:lnTo>
                  <a:lnTo>
                    <a:pt x="1104695" y="1470066"/>
                  </a:lnTo>
                  <a:lnTo>
                    <a:pt x="1071466" y="1438373"/>
                  </a:lnTo>
                  <a:lnTo>
                    <a:pt x="1042796" y="1402272"/>
                  </a:lnTo>
                  <a:lnTo>
                    <a:pt x="999588" y="1424179"/>
                  </a:lnTo>
                  <a:lnTo>
                    <a:pt x="954934" y="1440332"/>
                  </a:lnTo>
                  <a:lnTo>
                    <a:pt x="909335" y="1450853"/>
                  </a:lnTo>
                  <a:lnTo>
                    <a:pt x="863289" y="1455865"/>
                  </a:lnTo>
                  <a:lnTo>
                    <a:pt x="817294" y="1455488"/>
                  </a:lnTo>
                  <a:lnTo>
                    <a:pt x="771850" y="1449846"/>
                  </a:lnTo>
                  <a:lnTo>
                    <a:pt x="727455" y="1439058"/>
                  </a:lnTo>
                  <a:lnTo>
                    <a:pt x="684608" y="1423248"/>
                  </a:lnTo>
                  <a:lnTo>
                    <a:pt x="643807" y="1402536"/>
                  </a:lnTo>
                  <a:lnTo>
                    <a:pt x="605552" y="1377045"/>
                  </a:lnTo>
                  <a:lnTo>
                    <a:pt x="570342" y="1346897"/>
                  </a:lnTo>
                  <a:lnTo>
                    <a:pt x="538674" y="1312212"/>
                  </a:lnTo>
                  <a:lnTo>
                    <a:pt x="511047" y="1273113"/>
                  </a:lnTo>
                  <a:lnTo>
                    <a:pt x="509650" y="1270827"/>
                  </a:lnTo>
                  <a:lnTo>
                    <a:pt x="508253" y="1268541"/>
                  </a:lnTo>
                  <a:lnTo>
                    <a:pt x="506983" y="1266255"/>
                  </a:lnTo>
                  <a:lnTo>
                    <a:pt x="456436" y="1266380"/>
                  </a:lnTo>
                  <a:lnTo>
                    <a:pt x="408744" y="1255743"/>
                  </a:lnTo>
                  <a:lnTo>
                    <a:pt x="365361" y="1235464"/>
                  </a:lnTo>
                  <a:lnTo>
                    <a:pt x="327744" y="1206664"/>
                  </a:lnTo>
                  <a:lnTo>
                    <a:pt x="297346" y="1170461"/>
                  </a:lnTo>
                  <a:lnTo>
                    <a:pt x="275624" y="1127976"/>
                  </a:lnTo>
                  <a:lnTo>
                    <a:pt x="264032" y="1080327"/>
                  </a:lnTo>
                  <a:lnTo>
                    <a:pt x="263681" y="1034082"/>
                  </a:lnTo>
                  <a:lnTo>
                    <a:pt x="273510" y="989348"/>
                  </a:lnTo>
                  <a:lnTo>
                    <a:pt x="292983" y="947686"/>
                  </a:lnTo>
                  <a:lnTo>
                    <a:pt x="321563" y="910655"/>
                  </a:lnTo>
                  <a:lnTo>
                    <a:pt x="281341" y="881121"/>
                  </a:lnTo>
                  <a:lnTo>
                    <a:pt x="250032" y="844630"/>
                  </a:lnTo>
                  <a:lnTo>
                    <a:pt x="228104" y="802937"/>
                  </a:lnTo>
                  <a:lnTo>
                    <a:pt x="216027" y="757793"/>
                  </a:lnTo>
                  <a:lnTo>
                    <a:pt x="214269" y="710953"/>
                  </a:lnTo>
                  <a:lnTo>
                    <a:pt x="223299" y="664167"/>
                  </a:lnTo>
                  <a:lnTo>
                    <a:pt x="243585" y="619190"/>
                  </a:lnTo>
                  <a:lnTo>
                    <a:pt x="274627" y="579110"/>
                  </a:lnTo>
                  <a:lnTo>
                    <a:pt x="313801" y="547626"/>
                  </a:lnTo>
                  <a:lnTo>
                    <a:pt x="359332" y="525857"/>
                  </a:lnTo>
                  <a:lnTo>
                    <a:pt x="409447" y="514923"/>
                  </a:lnTo>
                  <a:lnTo>
                    <a:pt x="411352" y="510097"/>
                  </a:lnTo>
                  <a:close/>
                </a:path>
                <a:path extrusionOk="0" h="1814830" w="2385059">
                  <a:moveTo>
                    <a:pt x="258063" y="1685736"/>
                  </a:moveTo>
                  <a:lnTo>
                    <a:pt x="247921" y="1735955"/>
                  </a:lnTo>
                  <a:lnTo>
                    <a:pt x="220265" y="1776970"/>
                  </a:lnTo>
                  <a:lnTo>
                    <a:pt x="179250" y="1804626"/>
                  </a:lnTo>
                  <a:lnTo>
                    <a:pt x="129031" y="1814768"/>
                  </a:lnTo>
                  <a:lnTo>
                    <a:pt x="78813" y="1804626"/>
                  </a:lnTo>
                  <a:lnTo>
                    <a:pt x="37798" y="1776970"/>
                  </a:lnTo>
                  <a:lnTo>
                    <a:pt x="10142" y="1735955"/>
                  </a:lnTo>
                  <a:lnTo>
                    <a:pt x="0" y="1685736"/>
                  </a:lnTo>
                  <a:lnTo>
                    <a:pt x="10142" y="1635518"/>
                  </a:lnTo>
                  <a:lnTo>
                    <a:pt x="37798" y="1594503"/>
                  </a:lnTo>
                  <a:lnTo>
                    <a:pt x="78813" y="1566847"/>
                  </a:lnTo>
                  <a:lnTo>
                    <a:pt x="129031" y="1556704"/>
                  </a:lnTo>
                  <a:lnTo>
                    <a:pt x="179250" y="1566847"/>
                  </a:lnTo>
                  <a:lnTo>
                    <a:pt x="220265" y="1594503"/>
                  </a:lnTo>
                  <a:lnTo>
                    <a:pt x="247921" y="1635518"/>
                  </a:lnTo>
                  <a:lnTo>
                    <a:pt x="258063" y="1685736"/>
                  </a:lnTo>
                  <a:close/>
                </a:path>
                <a:path extrusionOk="0" h="1814830" w="2385059">
                  <a:moveTo>
                    <a:pt x="451103" y="933261"/>
                  </a:moveTo>
                  <a:lnTo>
                    <a:pt x="417935" y="933279"/>
                  </a:lnTo>
                  <a:lnTo>
                    <a:pt x="385302" y="928451"/>
                  </a:lnTo>
                  <a:lnTo>
                    <a:pt x="353788" y="918885"/>
                  </a:lnTo>
                  <a:lnTo>
                    <a:pt x="323976" y="904686"/>
                  </a:lnTo>
                </a:path>
                <a:path extrusionOk="0" h="1814830" w="2385059">
                  <a:moveTo>
                    <a:pt x="563244" y="1245808"/>
                  </a:moveTo>
                  <a:lnTo>
                    <a:pt x="549749" y="1250595"/>
                  </a:lnTo>
                  <a:lnTo>
                    <a:pt x="535955" y="1254476"/>
                  </a:lnTo>
                  <a:lnTo>
                    <a:pt x="521900" y="1257453"/>
                  </a:lnTo>
                  <a:lnTo>
                    <a:pt x="507618" y="1259524"/>
                  </a:lnTo>
                </a:path>
                <a:path extrusionOk="0" h="1814830" w="2385059">
                  <a:moveTo>
                    <a:pt x="1042669" y="1396049"/>
                  </a:moveTo>
                  <a:lnTo>
                    <a:pt x="1033055" y="1381127"/>
                  </a:lnTo>
                  <a:lnTo>
                    <a:pt x="1024239" y="1365728"/>
                  </a:lnTo>
                  <a:lnTo>
                    <a:pt x="1016255" y="1349901"/>
                  </a:lnTo>
                  <a:lnTo>
                    <a:pt x="1009141" y="1333692"/>
                  </a:lnTo>
                </a:path>
                <a:path extrusionOk="0" h="1814830" w="2385059">
                  <a:moveTo>
                    <a:pt x="1662683" y="1240601"/>
                  </a:moveTo>
                  <a:lnTo>
                    <a:pt x="1660705" y="1257903"/>
                  </a:lnTo>
                  <a:lnTo>
                    <a:pt x="1657810" y="1275098"/>
                  </a:lnTo>
                  <a:lnTo>
                    <a:pt x="1653986" y="1292126"/>
                  </a:lnTo>
                  <a:lnTo>
                    <a:pt x="1649221" y="1308927"/>
                  </a:lnTo>
                </a:path>
                <a:path extrusionOk="0" h="1814830" w="2385059">
                  <a:moveTo>
                    <a:pt x="1928748" y="817691"/>
                  </a:moveTo>
                  <a:lnTo>
                    <a:pt x="1969553" y="841150"/>
                  </a:lnTo>
                  <a:lnTo>
                    <a:pt x="2005325" y="870210"/>
                  </a:lnTo>
                  <a:lnTo>
                    <a:pt x="2035591" y="904126"/>
                  </a:lnTo>
                  <a:lnTo>
                    <a:pt x="2059873" y="942154"/>
                  </a:lnTo>
                  <a:lnTo>
                    <a:pt x="2077698" y="983550"/>
                  </a:lnTo>
                  <a:lnTo>
                    <a:pt x="2088589" y="1027570"/>
                  </a:lnTo>
                  <a:lnTo>
                    <a:pt x="2092070" y="1073469"/>
                  </a:lnTo>
                </a:path>
                <a:path extrusionOk="0" h="1814830" w="2385059">
                  <a:moveTo>
                    <a:pt x="2313812" y="545276"/>
                  </a:moveTo>
                  <a:lnTo>
                    <a:pt x="2300033" y="572242"/>
                  </a:lnTo>
                  <a:lnTo>
                    <a:pt x="2283205" y="597362"/>
                  </a:lnTo>
                  <a:lnTo>
                    <a:pt x="2263520" y="620411"/>
                  </a:lnTo>
                  <a:lnTo>
                    <a:pt x="2241168" y="641161"/>
                  </a:lnTo>
                </a:path>
                <a:path extrusionOk="0" h="1814830" w="2385059">
                  <a:moveTo>
                    <a:pt x="2139441" y="189422"/>
                  </a:moveTo>
                  <a:lnTo>
                    <a:pt x="2141198" y="200686"/>
                  </a:lnTo>
                  <a:lnTo>
                    <a:pt x="2142442" y="211997"/>
                  </a:lnTo>
                  <a:lnTo>
                    <a:pt x="2143138" y="223355"/>
                  </a:lnTo>
                  <a:lnTo>
                    <a:pt x="2143252" y="234761"/>
                  </a:lnTo>
                </a:path>
                <a:path extrusionOk="0" h="1814830" w="2385059">
                  <a:moveTo>
                    <a:pt x="1675256" y="136590"/>
                  </a:moveTo>
                  <a:lnTo>
                    <a:pt x="1682892" y="121241"/>
                  </a:lnTo>
                  <a:lnTo>
                    <a:pt x="1691671" y="106476"/>
                  </a:lnTo>
                  <a:lnTo>
                    <a:pt x="1701546" y="92353"/>
                  </a:lnTo>
                  <a:lnTo>
                    <a:pt x="1712467" y="78932"/>
                  </a:lnTo>
                </a:path>
                <a:path extrusionOk="0" h="1814830" w="2385059">
                  <a:moveTo>
                    <a:pt x="1327022" y="164149"/>
                  </a:moveTo>
                  <a:lnTo>
                    <a:pt x="1330305" y="151299"/>
                  </a:lnTo>
                  <a:lnTo>
                    <a:pt x="1334420" y="138686"/>
                  </a:lnTo>
                  <a:lnTo>
                    <a:pt x="1339345" y="126359"/>
                  </a:lnTo>
                  <a:lnTo>
                    <a:pt x="1345056" y="114365"/>
                  </a:lnTo>
                </a:path>
                <a:path extrusionOk="0" h="1814830" w="2385059">
                  <a:moveTo>
                    <a:pt x="918336" y="181040"/>
                  </a:moveTo>
                  <a:lnTo>
                    <a:pt x="935734" y="191655"/>
                  </a:lnTo>
                  <a:lnTo>
                    <a:pt x="952452" y="203281"/>
                  </a:lnTo>
                  <a:lnTo>
                    <a:pt x="968432" y="215884"/>
                  </a:lnTo>
                  <a:lnTo>
                    <a:pt x="983614" y="229427"/>
                  </a:lnTo>
                </a:path>
                <a:path extrusionOk="0" h="1814830" w="2385059">
                  <a:moveTo>
                    <a:pt x="422655" y="560897"/>
                  </a:moveTo>
                  <a:lnTo>
                    <a:pt x="419086" y="548352"/>
                  </a:lnTo>
                  <a:lnTo>
                    <a:pt x="416004" y="535688"/>
                  </a:lnTo>
                  <a:lnTo>
                    <a:pt x="413422" y="522928"/>
                  </a:lnTo>
                  <a:lnTo>
                    <a:pt x="411352" y="510097"/>
                  </a:lnTo>
                </a:path>
              </a:pathLst>
            </a:custGeom>
            <a:noFill/>
            <a:ln cap="flat" cmpd="sng" w="25400">
              <a:solidFill>
                <a:srgbClr val="7E7E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599" name="Google Shape;599;p94"/>
            <p:cNvPicPr preferRelativeResize="0"/>
            <p:nvPr/>
          </p:nvPicPr>
          <p:blipFill rotWithShape="1">
            <a:blip r:embed="rId7">
              <a:alphaModFix/>
            </a:blip>
            <a:srcRect b="0" l="0" r="0" t="0"/>
            <a:stretch/>
          </p:blipFill>
          <p:spPr>
            <a:xfrm>
              <a:off x="9788652" y="1054608"/>
              <a:ext cx="1597152" cy="542544"/>
            </a:xfrm>
            <a:prstGeom prst="rect">
              <a:avLst/>
            </a:prstGeom>
            <a:noFill/>
            <a:ln>
              <a:noFill/>
            </a:ln>
          </p:spPr>
        </p:pic>
      </p:grpSp>
      <p:grpSp>
        <p:nvGrpSpPr>
          <p:cNvPr id="600" name="Google Shape;600;p94"/>
          <p:cNvGrpSpPr/>
          <p:nvPr/>
        </p:nvGrpSpPr>
        <p:grpSpPr>
          <a:xfrm>
            <a:off x="806771" y="427408"/>
            <a:ext cx="3054351" cy="2219325"/>
            <a:chOff x="806771" y="427408"/>
            <a:chExt cx="3054350" cy="2219325"/>
          </a:xfrm>
        </p:grpSpPr>
        <p:sp>
          <p:nvSpPr>
            <p:cNvPr id="601" name="Google Shape;601;p94"/>
            <p:cNvSpPr/>
            <p:nvPr/>
          </p:nvSpPr>
          <p:spPr>
            <a:xfrm>
              <a:off x="806771" y="427408"/>
              <a:ext cx="3054350" cy="2219325"/>
            </a:xfrm>
            <a:custGeom>
              <a:rect b="b" l="l" r="r" t="t"/>
              <a:pathLst>
                <a:path extrusionOk="0" h="2219325" w="3054350">
                  <a:moveTo>
                    <a:pt x="1078987" y="0"/>
                  </a:moveTo>
                  <a:lnTo>
                    <a:pt x="1028021" y="895"/>
                  </a:lnTo>
                  <a:lnTo>
                    <a:pt x="977000" y="3316"/>
                  </a:lnTo>
                  <a:lnTo>
                    <a:pt x="926006" y="7280"/>
                  </a:lnTo>
                  <a:lnTo>
                    <a:pt x="875125" y="12802"/>
                  </a:lnTo>
                  <a:lnTo>
                    <a:pt x="824440" y="19899"/>
                  </a:lnTo>
                  <a:lnTo>
                    <a:pt x="774035" y="28587"/>
                  </a:lnTo>
                  <a:lnTo>
                    <a:pt x="723993" y="38883"/>
                  </a:lnTo>
                  <a:lnTo>
                    <a:pt x="674400" y="50801"/>
                  </a:lnTo>
                  <a:lnTo>
                    <a:pt x="625339" y="64360"/>
                  </a:lnTo>
                  <a:lnTo>
                    <a:pt x="576893" y="79575"/>
                  </a:lnTo>
                  <a:lnTo>
                    <a:pt x="523323" y="98668"/>
                  </a:lnTo>
                  <a:lnTo>
                    <a:pt x="472127" y="119370"/>
                  </a:lnTo>
                  <a:lnTo>
                    <a:pt x="423345" y="141606"/>
                  </a:lnTo>
                  <a:lnTo>
                    <a:pt x="377012" y="165295"/>
                  </a:lnTo>
                  <a:lnTo>
                    <a:pt x="333169" y="190361"/>
                  </a:lnTo>
                  <a:lnTo>
                    <a:pt x="291851" y="216726"/>
                  </a:lnTo>
                  <a:lnTo>
                    <a:pt x="253099" y="244312"/>
                  </a:lnTo>
                  <a:lnTo>
                    <a:pt x="216949" y="273041"/>
                  </a:lnTo>
                  <a:lnTo>
                    <a:pt x="183440" y="302834"/>
                  </a:lnTo>
                  <a:lnTo>
                    <a:pt x="152609" y="333615"/>
                  </a:lnTo>
                  <a:lnTo>
                    <a:pt x="124496" y="365306"/>
                  </a:lnTo>
                  <a:lnTo>
                    <a:pt x="99137" y="397828"/>
                  </a:lnTo>
                  <a:lnTo>
                    <a:pt x="76571" y="431104"/>
                  </a:lnTo>
                  <a:lnTo>
                    <a:pt x="56835" y="465055"/>
                  </a:lnTo>
                  <a:lnTo>
                    <a:pt x="39969" y="499605"/>
                  </a:lnTo>
                  <a:lnTo>
                    <a:pt x="14994" y="570186"/>
                  </a:lnTo>
                  <a:lnTo>
                    <a:pt x="1951" y="642225"/>
                  </a:lnTo>
                  <a:lnTo>
                    <a:pt x="0" y="678597"/>
                  </a:lnTo>
                  <a:lnTo>
                    <a:pt x="1145" y="715099"/>
                  </a:lnTo>
                  <a:lnTo>
                    <a:pt x="12878" y="788185"/>
                  </a:lnTo>
                  <a:lnTo>
                    <a:pt x="37455" y="860859"/>
                  </a:lnTo>
                  <a:lnTo>
                    <a:pt x="54656" y="896848"/>
                  </a:lnTo>
                  <a:lnTo>
                    <a:pt x="75181" y="932500"/>
                  </a:lnTo>
                  <a:lnTo>
                    <a:pt x="99070" y="967738"/>
                  </a:lnTo>
                  <a:lnTo>
                    <a:pt x="126360" y="1002484"/>
                  </a:lnTo>
                  <a:lnTo>
                    <a:pt x="152868" y="1032197"/>
                  </a:lnTo>
                  <a:lnTo>
                    <a:pt x="181363" y="1060758"/>
                  </a:lnTo>
                  <a:lnTo>
                    <a:pt x="211761" y="1088151"/>
                  </a:lnTo>
                  <a:lnTo>
                    <a:pt x="243978" y="1114360"/>
                  </a:lnTo>
                  <a:lnTo>
                    <a:pt x="277930" y="1139368"/>
                  </a:lnTo>
                  <a:lnTo>
                    <a:pt x="313532" y="1163159"/>
                  </a:lnTo>
                  <a:lnTo>
                    <a:pt x="350702" y="1185717"/>
                  </a:lnTo>
                  <a:lnTo>
                    <a:pt x="389355" y="1207025"/>
                  </a:lnTo>
                  <a:lnTo>
                    <a:pt x="429408" y="1227067"/>
                  </a:lnTo>
                  <a:lnTo>
                    <a:pt x="470775" y="1245828"/>
                  </a:lnTo>
                  <a:lnTo>
                    <a:pt x="513374" y="1263290"/>
                  </a:lnTo>
                  <a:lnTo>
                    <a:pt x="557120" y="1279438"/>
                  </a:lnTo>
                  <a:lnTo>
                    <a:pt x="601929" y="1294254"/>
                  </a:lnTo>
                  <a:lnTo>
                    <a:pt x="647718" y="1307724"/>
                  </a:lnTo>
                  <a:lnTo>
                    <a:pt x="694403" y="1319831"/>
                  </a:lnTo>
                  <a:lnTo>
                    <a:pt x="741898" y="1330557"/>
                  </a:lnTo>
                  <a:lnTo>
                    <a:pt x="790122" y="1339888"/>
                  </a:lnTo>
                  <a:lnTo>
                    <a:pt x="838989" y="1347807"/>
                  </a:lnTo>
                  <a:lnTo>
                    <a:pt x="888415" y="1354298"/>
                  </a:lnTo>
                  <a:lnTo>
                    <a:pt x="938317" y="1359343"/>
                  </a:lnTo>
                  <a:lnTo>
                    <a:pt x="988611" y="1362928"/>
                  </a:lnTo>
                  <a:lnTo>
                    <a:pt x="1039213" y="1365036"/>
                  </a:lnTo>
                  <a:lnTo>
                    <a:pt x="1090038" y="1365650"/>
                  </a:lnTo>
                  <a:lnTo>
                    <a:pt x="1141003" y="1364755"/>
                  </a:lnTo>
                  <a:lnTo>
                    <a:pt x="1192025" y="1362333"/>
                  </a:lnTo>
                  <a:lnTo>
                    <a:pt x="1243018" y="1358369"/>
                  </a:lnTo>
                  <a:lnTo>
                    <a:pt x="1293899" y="1352847"/>
                  </a:lnTo>
                  <a:lnTo>
                    <a:pt x="1344584" y="1345750"/>
                  </a:lnTo>
                  <a:lnTo>
                    <a:pt x="1394989" y="1337062"/>
                  </a:lnTo>
                  <a:lnTo>
                    <a:pt x="1445030" y="1326767"/>
                  </a:lnTo>
                  <a:lnTo>
                    <a:pt x="1494623" y="1314848"/>
                  </a:lnTo>
                  <a:lnTo>
                    <a:pt x="1543685" y="1301290"/>
                  </a:lnTo>
                  <a:lnTo>
                    <a:pt x="1592131" y="1286075"/>
                  </a:lnTo>
                  <a:lnTo>
                    <a:pt x="3054155" y="2219017"/>
                  </a:lnTo>
                  <a:lnTo>
                    <a:pt x="1914076" y="1122499"/>
                  </a:lnTo>
                  <a:lnTo>
                    <a:pt x="1957068" y="1088165"/>
                  </a:lnTo>
                  <a:lnTo>
                    <a:pt x="1996156" y="1052503"/>
                  </a:lnTo>
                  <a:lnTo>
                    <a:pt x="2031317" y="1015637"/>
                  </a:lnTo>
                  <a:lnTo>
                    <a:pt x="2062531" y="977690"/>
                  </a:lnTo>
                  <a:lnTo>
                    <a:pt x="2089777" y="938788"/>
                  </a:lnTo>
                  <a:lnTo>
                    <a:pt x="2113034" y="899052"/>
                  </a:lnTo>
                  <a:lnTo>
                    <a:pt x="2132280" y="858609"/>
                  </a:lnTo>
                  <a:lnTo>
                    <a:pt x="2147494" y="817581"/>
                  </a:lnTo>
                  <a:lnTo>
                    <a:pt x="2158656" y="776093"/>
                  </a:lnTo>
                  <a:lnTo>
                    <a:pt x="2165743" y="734268"/>
                  </a:lnTo>
                  <a:lnTo>
                    <a:pt x="2168736" y="692231"/>
                  </a:lnTo>
                  <a:lnTo>
                    <a:pt x="2167613" y="650106"/>
                  </a:lnTo>
                  <a:lnTo>
                    <a:pt x="2162352" y="608016"/>
                  </a:lnTo>
                  <a:lnTo>
                    <a:pt x="2152934" y="566085"/>
                  </a:lnTo>
                  <a:lnTo>
                    <a:pt x="2139335" y="524438"/>
                  </a:lnTo>
                  <a:lnTo>
                    <a:pt x="2121537" y="483199"/>
                  </a:lnTo>
                  <a:lnTo>
                    <a:pt x="2099516" y="442491"/>
                  </a:lnTo>
                  <a:lnTo>
                    <a:pt x="2073254" y="402439"/>
                  </a:lnTo>
                  <a:lnTo>
                    <a:pt x="2042727" y="363166"/>
                  </a:lnTo>
                  <a:lnTo>
                    <a:pt x="2016213" y="333453"/>
                  </a:lnTo>
                  <a:lnTo>
                    <a:pt x="1987713" y="304891"/>
                  </a:lnTo>
                  <a:lnTo>
                    <a:pt x="1957310" y="277498"/>
                  </a:lnTo>
                  <a:lnTo>
                    <a:pt x="1925089" y="251290"/>
                  </a:lnTo>
                  <a:lnTo>
                    <a:pt x="1891133" y="226282"/>
                  </a:lnTo>
                  <a:lnTo>
                    <a:pt x="1855526" y="202491"/>
                  </a:lnTo>
                  <a:lnTo>
                    <a:pt x="1818352" y="179933"/>
                  </a:lnTo>
                  <a:lnTo>
                    <a:pt x="1779696" y="158625"/>
                  </a:lnTo>
                  <a:lnTo>
                    <a:pt x="1739640" y="138582"/>
                  </a:lnTo>
                  <a:lnTo>
                    <a:pt x="1698270" y="119822"/>
                  </a:lnTo>
                  <a:lnTo>
                    <a:pt x="1655668" y="102360"/>
                  </a:lnTo>
                  <a:lnTo>
                    <a:pt x="1611920" y="86212"/>
                  </a:lnTo>
                  <a:lnTo>
                    <a:pt x="1567108" y="71395"/>
                  </a:lnTo>
                  <a:lnTo>
                    <a:pt x="1521317" y="57925"/>
                  </a:lnTo>
                  <a:lnTo>
                    <a:pt x="1474631" y="45819"/>
                  </a:lnTo>
                  <a:lnTo>
                    <a:pt x="1427134" y="35092"/>
                  </a:lnTo>
                  <a:lnTo>
                    <a:pt x="1378909" y="25761"/>
                  </a:lnTo>
                  <a:lnTo>
                    <a:pt x="1330041" y="17842"/>
                  </a:lnTo>
                  <a:lnTo>
                    <a:pt x="1280613" y="11352"/>
                  </a:lnTo>
                  <a:lnTo>
                    <a:pt x="1230710" y="6306"/>
                  </a:lnTo>
                  <a:lnTo>
                    <a:pt x="1180415" y="2721"/>
                  </a:lnTo>
                  <a:lnTo>
                    <a:pt x="1129813" y="614"/>
                  </a:lnTo>
                  <a:lnTo>
                    <a:pt x="1078987" y="0"/>
                  </a:lnTo>
                  <a:close/>
                </a:path>
              </a:pathLst>
            </a:custGeom>
            <a:solidFill>
              <a:srgbClr val="7E7E7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2" name="Google Shape;602;p94"/>
            <p:cNvSpPr/>
            <p:nvPr/>
          </p:nvSpPr>
          <p:spPr>
            <a:xfrm>
              <a:off x="806771" y="427408"/>
              <a:ext cx="3054350" cy="2219325"/>
            </a:xfrm>
            <a:custGeom>
              <a:rect b="b" l="l" r="r" t="t"/>
              <a:pathLst>
                <a:path extrusionOk="0" h="2219325" w="3054350">
                  <a:moveTo>
                    <a:pt x="3054155" y="2219017"/>
                  </a:moveTo>
                  <a:lnTo>
                    <a:pt x="1592131" y="1286075"/>
                  </a:lnTo>
                  <a:lnTo>
                    <a:pt x="1543685" y="1301290"/>
                  </a:lnTo>
                  <a:lnTo>
                    <a:pt x="1494623" y="1314848"/>
                  </a:lnTo>
                  <a:lnTo>
                    <a:pt x="1445030" y="1326767"/>
                  </a:lnTo>
                  <a:lnTo>
                    <a:pt x="1394989" y="1337062"/>
                  </a:lnTo>
                  <a:lnTo>
                    <a:pt x="1344584" y="1345750"/>
                  </a:lnTo>
                  <a:lnTo>
                    <a:pt x="1293899" y="1352847"/>
                  </a:lnTo>
                  <a:lnTo>
                    <a:pt x="1243018" y="1358369"/>
                  </a:lnTo>
                  <a:lnTo>
                    <a:pt x="1192025" y="1362333"/>
                  </a:lnTo>
                  <a:lnTo>
                    <a:pt x="1141003" y="1364755"/>
                  </a:lnTo>
                  <a:lnTo>
                    <a:pt x="1090038" y="1365650"/>
                  </a:lnTo>
                  <a:lnTo>
                    <a:pt x="1039213" y="1365036"/>
                  </a:lnTo>
                  <a:lnTo>
                    <a:pt x="988611" y="1362928"/>
                  </a:lnTo>
                  <a:lnTo>
                    <a:pt x="938317" y="1359343"/>
                  </a:lnTo>
                  <a:lnTo>
                    <a:pt x="888415" y="1354298"/>
                  </a:lnTo>
                  <a:lnTo>
                    <a:pt x="838989" y="1347807"/>
                  </a:lnTo>
                  <a:lnTo>
                    <a:pt x="790122" y="1339888"/>
                  </a:lnTo>
                  <a:lnTo>
                    <a:pt x="741898" y="1330557"/>
                  </a:lnTo>
                  <a:lnTo>
                    <a:pt x="694403" y="1319831"/>
                  </a:lnTo>
                  <a:lnTo>
                    <a:pt x="647718" y="1307724"/>
                  </a:lnTo>
                  <a:lnTo>
                    <a:pt x="601929" y="1294254"/>
                  </a:lnTo>
                  <a:lnTo>
                    <a:pt x="557120" y="1279438"/>
                  </a:lnTo>
                  <a:lnTo>
                    <a:pt x="513374" y="1263290"/>
                  </a:lnTo>
                  <a:lnTo>
                    <a:pt x="470775" y="1245828"/>
                  </a:lnTo>
                  <a:lnTo>
                    <a:pt x="429408" y="1227067"/>
                  </a:lnTo>
                  <a:lnTo>
                    <a:pt x="389355" y="1207025"/>
                  </a:lnTo>
                  <a:lnTo>
                    <a:pt x="350702" y="1185717"/>
                  </a:lnTo>
                  <a:lnTo>
                    <a:pt x="313532" y="1163159"/>
                  </a:lnTo>
                  <a:lnTo>
                    <a:pt x="277930" y="1139368"/>
                  </a:lnTo>
                  <a:lnTo>
                    <a:pt x="243978" y="1114360"/>
                  </a:lnTo>
                  <a:lnTo>
                    <a:pt x="211761" y="1088151"/>
                  </a:lnTo>
                  <a:lnTo>
                    <a:pt x="181363" y="1060758"/>
                  </a:lnTo>
                  <a:lnTo>
                    <a:pt x="152868" y="1032197"/>
                  </a:lnTo>
                  <a:lnTo>
                    <a:pt x="126360" y="1002484"/>
                  </a:lnTo>
                  <a:lnTo>
                    <a:pt x="99070" y="967738"/>
                  </a:lnTo>
                  <a:lnTo>
                    <a:pt x="75181" y="932500"/>
                  </a:lnTo>
                  <a:lnTo>
                    <a:pt x="54656" y="896848"/>
                  </a:lnTo>
                  <a:lnTo>
                    <a:pt x="37455" y="860859"/>
                  </a:lnTo>
                  <a:lnTo>
                    <a:pt x="23542" y="824612"/>
                  </a:lnTo>
                  <a:lnTo>
                    <a:pt x="5425" y="751654"/>
                  </a:lnTo>
                  <a:lnTo>
                    <a:pt x="0" y="678597"/>
                  </a:lnTo>
                  <a:lnTo>
                    <a:pt x="1951" y="642225"/>
                  </a:lnTo>
                  <a:lnTo>
                    <a:pt x="14994" y="570186"/>
                  </a:lnTo>
                  <a:lnTo>
                    <a:pt x="39969" y="499605"/>
                  </a:lnTo>
                  <a:lnTo>
                    <a:pt x="56835" y="465055"/>
                  </a:lnTo>
                  <a:lnTo>
                    <a:pt x="76571" y="431104"/>
                  </a:lnTo>
                  <a:lnTo>
                    <a:pt x="99137" y="397828"/>
                  </a:lnTo>
                  <a:lnTo>
                    <a:pt x="124496" y="365306"/>
                  </a:lnTo>
                  <a:lnTo>
                    <a:pt x="152609" y="333615"/>
                  </a:lnTo>
                  <a:lnTo>
                    <a:pt x="183440" y="302834"/>
                  </a:lnTo>
                  <a:lnTo>
                    <a:pt x="216949" y="273041"/>
                  </a:lnTo>
                  <a:lnTo>
                    <a:pt x="253099" y="244312"/>
                  </a:lnTo>
                  <a:lnTo>
                    <a:pt x="291851" y="216726"/>
                  </a:lnTo>
                  <a:lnTo>
                    <a:pt x="333169" y="190361"/>
                  </a:lnTo>
                  <a:lnTo>
                    <a:pt x="377012" y="165295"/>
                  </a:lnTo>
                  <a:lnTo>
                    <a:pt x="423345" y="141606"/>
                  </a:lnTo>
                  <a:lnTo>
                    <a:pt x="472127" y="119370"/>
                  </a:lnTo>
                  <a:lnTo>
                    <a:pt x="523323" y="98668"/>
                  </a:lnTo>
                  <a:lnTo>
                    <a:pt x="576893" y="79575"/>
                  </a:lnTo>
                  <a:lnTo>
                    <a:pt x="625339" y="64360"/>
                  </a:lnTo>
                  <a:lnTo>
                    <a:pt x="674400" y="50801"/>
                  </a:lnTo>
                  <a:lnTo>
                    <a:pt x="723993" y="38883"/>
                  </a:lnTo>
                  <a:lnTo>
                    <a:pt x="774035" y="28587"/>
                  </a:lnTo>
                  <a:lnTo>
                    <a:pt x="824440" y="19899"/>
                  </a:lnTo>
                  <a:lnTo>
                    <a:pt x="875125" y="12802"/>
                  </a:lnTo>
                  <a:lnTo>
                    <a:pt x="926006" y="7280"/>
                  </a:lnTo>
                  <a:lnTo>
                    <a:pt x="977000" y="3316"/>
                  </a:lnTo>
                  <a:lnTo>
                    <a:pt x="1028021" y="895"/>
                  </a:lnTo>
                  <a:lnTo>
                    <a:pt x="1078987" y="0"/>
                  </a:lnTo>
                  <a:lnTo>
                    <a:pt x="1129813" y="614"/>
                  </a:lnTo>
                  <a:lnTo>
                    <a:pt x="1180415" y="2721"/>
                  </a:lnTo>
                  <a:lnTo>
                    <a:pt x="1230710" y="6306"/>
                  </a:lnTo>
                  <a:lnTo>
                    <a:pt x="1280613" y="11352"/>
                  </a:lnTo>
                  <a:lnTo>
                    <a:pt x="1330041" y="17842"/>
                  </a:lnTo>
                  <a:lnTo>
                    <a:pt x="1378909" y="25761"/>
                  </a:lnTo>
                  <a:lnTo>
                    <a:pt x="1427134" y="35092"/>
                  </a:lnTo>
                  <a:lnTo>
                    <a:pt x="1474631" y="45819"/>
                  </a:lnTo>
                  <a:lnTo>
                    <a:pt x="1521317" y="57925"/>
                  </a:lnTo>
                  <a:lnTo>
                    <a:pt x="1567108" y="71395"/>
                  </a:lnTo>
                  <a:lnTo>
                    <a:pt x="1611920" y="86212"/>
                  </a:lnTo>
                  <a:lnTo>
                    <a:pt x="1655668" y="102360"/>
                  </a:lnTo>
                  <a:lnTo>
                    <a:pt x="1698270" y="119822"/>
                  </a:lnTo>
                  <a:lnTo>
                    <a:pt x="1739640" y="138582"/>
                  </a:lnTo>
                  <a:lnTo>
                    <a:pt x="1779696" y="158625"/>
                  </a:lnTo>
                  <a:lnTo>
                    <a:pt x="1818352" y="179933"/>
                  </a:lnTo>
                  <a:lnTo>
                    <a:pt x="1855526" y="202491"/>
                  </a:lnTo>
                  <a:lnTo>
                    <a:pt x="1891133" y="226282"/>
                  </a:lnTo>
                  <a:lnTo>
                    <a:pt x="1925089" y="251290"/>
                  </a:lnTo>
                  <a:lnTo>
                    <a:pt x="1957310" y="277498"/>
                  </a:lnTo>
                  <a:lnTo>
                    <a:pt x="1987713" y="304891"/>
                  </a:lnTo>
                  <a:lnTo>
                    <a:pt x="2016213" y="333453"/>
                  </a:lnTo>
                  <a:lnTo>
                    <a:pt x="2042727" y="363166"/>
                  </a:lnTo>
                  <a:lnTo>
                    <a:pt x="2073254" y="402439"/>
                  </a:lnTo>
                  <a:lnTo>
                    <a:pt x="2099516" y="442491"/>
                  </a:lnTo>
                  <a:lnTo>
                    <a:pt x="2121537" y="483199"/>
                  </a:lnTo>
                  <a:lnTo>
                    <a:pt x="2139335" y="524438"/>
                  </a:lnTo>
                  <a:lnTo>
                    <a:pt x="2152934" y="566085"/>
                  </a:lnTo>
                  <a:lnTo>
                    <a:pt x="2162352" y="608016"/>
                  </a:lnTo>
                  <a:lnTo>
                    <a:pt x="2167613" y="650106"/>
                  </a:lnTo>
                  <a:lnTo>
                    <a:pt x="2168736" y="692231"/>
                  </a:lnTo>
                  <a:lnTo>
                    <a:pt x="2165743" y="734268"/>
                  </a:lnTo>
                  <a:lnTo>
                    <a:pt x="2158656" y="776093"/>
                  </a:lnTo>
                  <a:lnTo>
                    <a:pt x="2147494" y="817581"/>
                  </a:lnTo>
                  <a:lnTo>
                    <a:pt x="2132280" y="858609"/>
                  </a:lnTo>
                  <a:lnTo>
                    <a:pt x="2113034" y="899052"/>
                  </a:lnTo>
                  <a:lnTo>
                    <a:pt x="2089777" y="938788"/>
                  </a:lnTo>
                  <a:lnTo>
                    <a:pt x="2062531" y="977690"/>
                  </a:lnTo>
                  <a:lnTo>
                    <a:pt x="2031317" y="1015637"/>
                  </a:lnTo>
                  <a:lnTo>
                    <a:pt x="1996156" y="1052503"/>
                  </a:lnTo>
                  <a:lnTo>
                    <a:pt x="1957068" y="1088165"/>
                  </a:lnTo>
                  <a:lnTo>
                    <a:pt x="1914076" y="1122499"/>
                  </a:lnTo>
                  <a:lnTo>
                    <a:pt x="3054155" y="2219017"/>
                  </a:lnTo>
                  <a:close/>
                </a:path>
              </a:pathLst>
            </a:custGeom>
            <a:noFill/>
            <a:ln cap="flat" cmpd="sng" w="25400">
              <a:solidFill>
                <a:srgbClr val="7E7E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603" name="Google Shape;603;p94"/>
            <p:cNvPicPr preferRelativeResize="0"/>
            <p:nvPr/>
          </p:nvPicPr>
          <p:blipFill rotWithShape="1">
            <a:blip r:embed="rId8">
              <a:alphaModFix/>
            </a:blip>
            <a:srcRect b="0" l="0" r="0" t="0"/>
            <a:stretch/>
          </p:blipFill>
          <p:spPr>
            <a:xfrm>
              <a:off x="1193292" y="729995"/>
              <a:ext cx="1371599" cy="641603"/>
            </a:xfrm>
            <a:prstGeom prst="rect">
              <a:avLst/>
            </a:prstGeom>
            <a:noFill/>
            <a:ln>
              <a:noFill/>
            </a:ln>
          </p:spPr>
        </p:pic>
        <p:sp>
          <p:nvSpPr>
            <p:cNvPr id="604" name="Google Shape;604;p94"/>
            <p:cNvSpPr/>
            <p:nvPr/>
          </p:nvSpPr>
          <p:spPr>
            <a:xfrm>
              <a:off x="1188529" y="725169"/>
              <a:ext cx="1381125" cy="651510"/>
            </a:xfrm>
            <a:custGeom>
              <a:rect b="b" l="l" r="r" t="t"/>
              <a:pathLst>
                <a:path extrusionOk="0" h="651510" w="1381125">
                  <a:moveTo>
                    <a:pt x="0" y="651128"/>
                  </a:moveTo>
                  <a:lnTo>
                    <a:pt x="1381124" y="651128"/>
                  </a:lnTo>
                  <a:lnTo>
                    <a:pt x="1381124" y="0"/>
                  </a:lnTo>
                  <a:lnTo>
                    <a:pt x="0" y="0"/>
                  </a:lnTo>
                  <a:lnTo>
                    <a:pt x="0" y="651128"/>
                  </a:lnTo>
                  <a:close/>
                </a:path>
              </a:pathLst>
            </a:custGeom>
            <a:noFill/>
            <a:ln cap="flat" cmpd="sng" w="9525">
              <a:solidFill>
                <a:srgbClr val="7E7E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95"/>
          <p:cNvSpPr txBox="1"/>
          <p:nvPr>
            <p:ph idx="1" type="body"/>
          </p:nvPr>
        </p:nvSpPr>
        <p:spPr>
          <a:xfrm>
            <a:off x="914400" y="1644125"/>
            <a:ext cx="10301700" cy="4465800"/>
          </a:xfrm>
          <a:prstGeom prst="rect">
            <a:avLst/>
          </a:prstGeom>
          <a:noFill/>
          <a:ln>
            <a:noFill/>
          </a:ln>
        </p:spPr>
        <p:txBody>
          <a:bodyPr anchorCtr="0" anchor="t" bIns="0" lIns="0" spcFirstLastPara="1" rIns="0" wrap="square" tIns="0">
            <a:noAutofit/>
          </a:bodyPr>
          <a:lstStyle/>
          <a:p>
            <a:pPr indent="0" lvl="0" marL="45720" rtl="0" algn="l">
              <a:lnSpc>
                <a:spcPct val="90000"/>
              </a:lnSpc>
              <a:spcBef>
                <a:spcPts val="0"/>
              </a:spcBef>
              <a:spcAft>
                <a:spcPts val="0"/>
              </a:spcAft>
              <a:buClr>
                <a:schemeClr val="dk1"/>
              </a:buClr>
              <a:buSzPts val="2800"/>
              <a:buFont typeface="Arial"/>
              <a:buNone/>
            </a:pPr>
            <a:r>
              <a:rPr b="1" i="0" lang="en-US" sz="2600">
                <a:solidFill>
                  <a:srgbClr val="674EA7"/>
                </a:solidFill>
                <a:latin typeface="Calibri"/>
                <a:ea typeface="Calibri"/>
                <a:cs typeface="Calibri"/>
                <a:sym typeface="Calibri"/>
              </a:rPr>
              <a:t>Mathematical Identity</a:t>
            </a:r>
            <a:r>
              <a:rPr i="0" lang="en-US" sz="2600">
                <a:solidFill>
                  <a:srgbClr val="674EA7"/>
                </a:solidFill>
                <a:latin typeface="Calibri"/>
                <a:ea typeface="Calibri"/>
                <a:cs typeface="Calibri"/>
                <a:sym typeface="Calibri"/>
              </a:rPr>
              <a:t> </a:t>
            </a:r>
            <a:r>
              <a:rPr i="0" lang="en-US" sz="2600">
                <a:solidFill>
                  <a:srgbClr val="434343"/>
                </a:solidFill>
                <a:latin typeface="Calibri"/>
                <a:ea typeface="Calibri"/>
                <a:cs typeface="Calibri"/>
                <a:sym typeface="Calibri"/>
              </a:rPr>
              <a:t>– the dispositions and deeply held beliefs that students develop about their </a:t>
            </a:r>
            <a:r>
              <a:rPr i="0" lang="en-US" sz="2600" u="sng">
                <a:solidFill>
                  <a:srgbClr val="434343"/>
                </a:solidFill>
                <a:latin typeface="Calibri"/>
                <a:ea typeface="Calibri"/>
                <a:cs typeface="Calibri"/>
                <a:sym typeface="Calibri"/>
              </a:rPr>
              <a:t>ability to participate and perform effectively</a:t>
            </a:r>
            <a:r>
              <a:rPr i="0" lang="en-US" sz="2600">
                <a:solidFill>
                  <a:srgbClr val="434343"/>
                </a:solidFill>
                <a:latin typeface="Calibri"/>
                <a:ea typeface="Calibri"/>
                <a:cs typeface="Calibri"/>
                <a:sym typeface="Calibri"/>
              </a:rPr>
              <a:t> in mathematical contexts and to use mathematics in powerful ways across the contexts of their lives. </a:t>
            </a:r>
            <a:endParaRPr sz="2600">
              <a:solidFill>
                <a:srgbClr val="434343"/>
              </a:solidFill>
              <a:latin typeface="Calibri"/>
              <a:ea typeface="Calibri"/>
              <a:cs typeface="Calibri"/>
              <a:sym typeface="Calibri"/>
            </a:endParaRPr>
          </a:p>
          <a:p>
            <a:pPr indent="0" lvl="0" marL="45720" rtl="0" algn="r">
              <a:lnSpc>
                <a:spcPct val="90000"/>
              </a:lnSpc>
              <a:spcBef>
                <a:spcPts val="0"/>
              </a:spcBef>
              <a:spcAft>
                <a:spcPts val="0"/>
              </a:spcAft>
              <a:buClr>
                <a:schemeClr val="dk1"/>
              </a:buClr>
              <a:buSzPts val="2200"/>
              <a:buFont typeface="Arial"/>
              <a:buNone/>
            </a:pPr>
            <a:r>
              <a:rPr i="0" lang="en-US" sz="2400">
                <a:solidFill>
                  <a:srgbClr val="31859B"/>
                </a:solidFill>
                <a:latin typeface="Calibri"/>
                <a:ea typeface="Calibri"/>
                <a:cs typeface="Calibri"/>
                <a:sym typeface="Calibri"/>
              </a:rPr>
              <a:t>(Impact of Identity, p. 14) </a:t>
            </a:r>
            <a:endParaRPr sz="2400">
              <a:solidFill>
                <a:srgbClr val="31859B"/>
              </a:solidFill>
              <a:latin typeface="Calibri"/>
              <a:ea typeface="Calibri"/>
              <a:cs typeface="Calibri"/>
              <a:sym typeface="Calibri"/>
            </a:endParaRPr>
          </a:p>
          <a:p>
            <a:pPr indent="0" lvl="0" marL="45720" rtl="0" algn="l">
              <a:lnSpc>
                <a:spcPct val="90000"/>
              </a:lnSpc>
              <a:spcBef>
                <a:spcPts val="0"/>
              </a:spcBef>
              <a:spcAft>
                <a:spcPts val="0"/>
              </a:spcAft>
              <a:buClr>
                <a:schemeClr val="dk1"/>
              </a:buClr>
              <a:buSzPts val="2800"/>
              <a:buFont typeface="Arial"/>
              <a:buNone/>
            </a:pPr>
            <a:r>
              <a:t/>
            </a:r>
            <a:endParaRPr sz="2400">
              <a:solidFill>
                <a:srgbClr val="434343"/>
              </a:solidFill>
              <a:latin typeface="Calibri"/>
              <a:ea typeface="Calibri"/>
              <a:cs typeface="Calibri"/>
              <a:sym typeface="Calibri"/>
            </a:endParaRPr>
          </a:p>
          <a:p>
            <a:pPr indent="0" lvl="0" marL="45720" rtl="0" algn="l">
              <a:lnSpc>
                <a:spcPct val="90000"/>
              </a:lnSpc>
              <a:spcBef>
                <a:spcPts val="0"/>
              </a:spcBef>
              <a:spcAft>
                <a:spcPts val="0"/>
              </a:spcAft>
              <a:buClr>
                <a:schemeClr val="dk1"/>
              </a:buClr>
              <a:buSzPts val="2800"/>
              <a:buFont typeface="Arial"/>
              <a:buNone/>
            </a:pPr>
            <a:r>
              <a:t/>
            </a:r>
            <a:endParaRPr sz="2400">
              <a:solidFill>
                <a:srgbClr val="434343"/>
              </a:solidFill>
              <a:latin typeface="Calibri"/>
              <a:ea typeface="Calibri"/>
              <a:cs typeface="Calibri"/>
              <a:sym typeface="Calibri"/>
            </a:endParaRPr>
          </a:p>
          <a:p>
            <a:pPr indent="0" lvl="0" marL="45720" rtl="0" algn="l">
              <a:lnSpc>
                <a:spcPct val="90000"/>
              </a:lnSpc>
              <a:spcBef>
                <a:spcPts val="0"/>
              </a:spcBef>
              <a:spcAft>
                <a:spcPts val="0"/>
              </a:spcAft>
              <a:buClr>
                <a:schemeClr val="dk1"/>
              </a:buClr>
              <a:buSzPts val="2800"/>
              <a:buFont typeface="Arial"/>
              <a:buNone/>
            </a:pPr>
            <a:r>
              <a:rPr b="1" i="0" lang="en-US" sz="2600">
                <a:solidFill>
                  <a:srgbClr val="674EA7"/>
                </a:solidFill>
                <a:latin typeface="Calibri"/>
                <a:ea typeface="Calibri"/>
                <a:cs typeface="Calibri"/>
                <a:sym typeface="Calibri"/>
              </a:rPr>
              <a:t>Mathematical Agency </a:t>
            </a:r>
            <a:r>
              <a:rPr i="0" lang="en-US" sz="2600">
                <a:solidFill>
                  <a:srgbClr val="434343"/>
                </a:solidFill>
                <a:latin typeface="Calibri"/>
                <a:ea typeface="Calibri"/>
                <a:cs typeface="Calibri"/>
                <a:sym typeface="Calibri"/>
              </a:rPr>
              <a:t>–  the expression of one’s identity.</a:t>
            </a:r>
            <a:r>
              <a:rPr i="0" lang="en-US" sz="1800">
                <a:solidFill>
                  <a:srgbClr val="674EA7"/>
                </a:solidFill>
                <a:latin typeface="Calibri"/>
                <a:ea typeface="Calibri"/>
                <a:cs typeface="Calibri"/>
                <a:sym typeface="Calibri"/>
              </a:rPr>
              <a:t>  </a:t>
            </a:r>
            <a:r>
              <a:rPr i="0" lang="en-US" sz="1800">
                <a:solidFill>
                  <a:srgbClr val="31859B"/>
                </a:solidFill>
                <a:latin typeface="Calibri"/>
                <a:ea typeface="Calibri"/>
                <a:cs typeface="Calibri"/>
                <a:sym typeface="Calibri"/>
              </a:rPr>
              <a:t>(Murrell, 2007)</a:t>
            </a:r>
            <a:endParaRPr sz="1800">
              <a:solidFill>
                <a:srgbClr val="31859B"/>
              </a:solidFill>
              <a:latin typeface="Calibri"/>
              <a:ea typeface="Calibri"/>
              <a:cs typeface="Calibri"/>
              <a:sym typeface="Calibri"/>
            </a:endParaRPr>
          </a:p>
          <a:p>
            <a:pPr indent="-381000" lvl="0" marL="571500" rtl="0" algn="l">
              <a:lnSpc>
                <a:spcPct val="90000"/>
              </a:lnSpc>
              <a:spcBef>
                <a:spcPts val="0"/>
              </a:spcBef>
              <a:spcAft>
                <a:spcPts val="0"/>
              </a:spcAft>
              <a:buClr>
                <a:srgbClr val="434343"/>
              </a:buClr>
              <a:buSzPts val="2400"/>
              <a:buFont typeface="Calibri"/>
              <a:buChar char="•"/>
            </a:pPr>
            <a:r>
              <a:rPr i="0" lang="en-US" sz="2400">
                <a:solidFill>
                  <a:srgbClr val="434343"/>
                </a:solidFill>
                <a:latin typeface="Calibri"/>
                <a:ea typeface="Calibri"/>
                <a:cs typeface="Calibri"/>
                <a:sym typeface="Calibri"/>
              </a:rPr>
              <a:t>Engage in productive struggle.</a:t>
            </a:r>
            <a:endParaRPr sz="2400">
              <a:solidFill>
                <a:srgbClr val="434343"/>
              </a:solidFill>
              <a:latin typeface="Calibri"/>
              <a:ea typeface="Calibri"/>
              <a:cs typeface="Calibri"/>
              <a:sym typeface="Calibri"/>
            </a:endParaRPr>
          </a:p>
          <a:p>
            <a:pPr indent="-381000" lvl="0" marL="571500" rtl="0" algn="l">
              <a:lnSpc>
                <a:spcPct val="90000"/>
              </a:lnSpc>
              <a:spcBef>
                <a:spcPts val="0"/>
              </a:spcBef>
              <a:spcAft>
                <a:spcPts val="0"/>
              </a:spcAft>
              <a:buClr>
                <a:srgbClr val="434343"/>
              </a:buClr>
              <a:buSzPts val="2400"/>
              <a:buFont typeface="Calibri"/>
              <a:buChar char="•"/>
            </a:pPr>
            <a:r>
              <a:rPr i="0" lang="en-US" sz="2400">
                <a:solidFill>
                  <a:srgbClr val="434343"/>
                </a:solidFill>
                <a:latin typeface="Calibri"/>
                <a:ea typeface="Calibri"/>
                <a:cs typeface="Calibri"/>
                <a:sym typeface="Calibri"/>
              </a:rPr>
              <a:t>Take risks to make their mathematical thinking visible.</a:t>
            </a:r>
            <a:endParaRPr sz="2400">
              <a:solidFill>
                <a:srgbClr val="434343"/>
              </a:solidFill>
              <a:latin typeface="Calibri"/>
              <a:ea typeface="Calibri"/>
              <a:cs typeface="Calibri"/>
              <a:sym typeface="Calibri"/>
            </a:endParaRPr>
          </a:p>
          <a:p>
            <a:pPr indent="-381000" lvl="0" marL="571500" rtl="0" algn="l">
              <a:lnSpc>
                <a:spcPct val="90000"/>
              </a:lnSpc>
              <a:spcBef>
                <a:spcPts val="0"/>
              </a:spcBef>
              <a:spcAft>
                <a:spcPts val="0"/>
              </a:spcAft>
              <a:buClr>
                <a:srgbClr val="434343"/>
              </a:buClr>
              <a:buSzPts val="2400"/>
              <a:buFont typeface="Calibri"/>
              <a:buChar char="•"/>
            </a:pPr>
            <a:r>
              <a:rPr i="0" lang="en-US" sz="2400">
                <a:solidFill>
                  <a:srgbClr val="434343"/>
                </a:solidFill>
                <a:latin typeface="Calibri"/>
                <a:ea typeface="Calibri"/>
                <a:cs typeface="Calibri"/>
                <a:sym typeface="Calibri"/>
              </a:rPr>
              <a:t>Understand that learning results when they successfully leverage an approach that works for them. </a:t>
            </a:r>
            <a:endParaRPr sz="2400">
              <a:solidFill>
                <a:srgbClr val="434343"/>
              </a:solidFill>
              <a:latin typeface="Calibri"/>
              <a:ea typeface="Calibri"/>
              <a:cs typeface="Calibri"/>
              <a:sym typeface="Calibri"/>
            </a:endParaRPr>
          </a:p>
          <a:p>
            <a:pPr indent="0" lvl="0" marL="45720" rtl="0" algn="r">
              <a:lnSpc>
                <a:spcPct val="90000"/>
              </a:lnSpc>
              <a:spcBef>
                <a:spcPts val="0"/>
              </a:spcBef>
              <a:spcAft>
                <a:spcPts val="0"/>
              </a:spcAft>
              <a:buClr>
                <a:schemeClr val="dk1"/>
              </a:buClr>
              <a:buSzPts val="2200"/>
              <a:buFont typeface="Arial"/>
              <a:buNone/>
            </a:pPr>
            <a:r>
              <a:rPr i="0" lang="en-US" sz="2400">
                <a:solidFill>
                  <a:srgbClr val="31859B"/>
                </a:solidFill>
                <a:latin typeface="Calibri"/>
                <a:ea typeface="Calibri"/>
                <a:cs typeface="Calibri"/>
                <a:sym typeface="Calibri"/>
              </a:rPr>
              <a:t>(Catalyzing Change, p. 28) </a:t>
            </a:r>
            <a:endParaRPr sz="2400">
              <a:solidFill>
                <a:srgbClr val="31859B"/>
              </a:solidFill>
              <a:latin typeface="Calibri"/>
              <a:ea typeface="Calibri"/>
              <a:cs typeface="Calibri"/>
              <a:sym typeface="Calibri"/>
            </a:endParaRPr>
          </a:p>
        </p:txBody>
      </p:sp>
      <p:sp>
        <p:nvSpPr>
          <p:cNvPr id="610" name="Google Shape;610;p95"/>
          <p:cNvSpPr txBox="1"/>
          <p:nvPr/>
        </p:nvSpPr>
        <p:spPr>
          <a:xfrm>
            <a:off x="685800" y="428501"/>
            <a:ext cx="9770690" cy="609599"/>
          </a:xfrm>
          <a:prstGeom prst="rect">
            <a:avLst/>
          </a:prstGeom>
          <a:noFill/>
          <a:ln>
            <a:noFill/>
          </a:ln>
        </p:spPr>
        <p:txBody>
          <a:bodyPr anchorCtr="0" anchor="b" bIns="45700" lIns="91425" spcFirstLastPara="1" rIns="91425" wrap="square" tIns="45700">
            <a:normAutofit/>
          </a:bodyPr>
          <a:lstStyle/>
          <a:p>
            <a:pPr indent="0" lvl="0" marL="0" marR="0" rtl="0" algn="l">
              <a:lnSpc>
                <a:spcPct val="80000"/>
              </a:lnSpc>
              <a:spcBef>
                <a:spcPts val="0"/>
              </a:spcBef>
              <a:spcAft>
                <a:spcPts val="0"/>
              </a:spcAft>
              <a:buClr>
                <a:srgbClr val="31859B"/>
              </a:buClr>
              <a:buSzPts val="4000"/>
              <a:buFont typeface="Arial"/>
              <a:buNone/>
            </a:pPr>
            <a:r>
              <a:rPr lang="en-US" sz="4000">
                <a:solidFill>
                  <a:srgbClr val="31859B"/>
                </a:solidFill>
                <a:latin typeface="Calibri"/>
                <a:ea typeface="Calibri"/>
                <a:cs typeface="Calibri"/>
                <a:sym typeface="Calibri"/>
              </a:rPr>
              <a:t>Mathematical Identity and Agency</a:t>
            </a:r>
            <a:endParaRPr sz="4000">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96"/>
          <p:cNvSpPr txBox="1"/>
          <p:nvPr>
            <p:ph type="title"/>
          </p:nvPr>
        </p:nvSpPr>
        <p:spPr>
          <a:xfrm>
            <a:off x="233442" y="330407"/>
            <a:ext cx="10515600" cy="615600"/>
          </a:xfrm>
          <a:prstGeom prst="rect">
            <a:avLst/>
          </a:prstGeom>
          <a:noFill/>
          <a:ln>
            <a:noFill/>
          </a:ln>
        </p:spPr>
        <p:txBody>
          <a:bodyPr anchorCtr="0" anchor="ctr" bIns="60925" lIns="121900" spcFirstLastPara="1" rIns="121900" wrap="square" tIns="60925">
            <a:noAutofit/>
          </a:bodyPr>
          <a:lstStyle/>
          <a:p>
            <a:pPr indent="0" lvl="0" marL="0" rtl="0" algn="l">
              <a:lnSpc>
                <a:spcPct val="90000"/>
              </a:lnSpc>
              <a:spcBef>
                <a:spcPts val="0"/>
              </a:spcBef>
              <a:spcAft>
                <a:spcPts val="0"/>
              </a:spcAft>
              <a:buClr>
                <a:schemeClr val="dk1"/>
              </a:buClr>
              <a:buSzPts val="2400"/>
              <a:buNone/>
            </a:pPr>
            <a:r>
              <a:rPr lang="en-US" sz="4000">
                <a:solidFill>
                  <a:srgbClr val="31859C"/>
                </a:solidFill>
              </a:rPr>
              <a:t>Social, Emotional, Academic Development</a:t>
            </a:r>
            <a:endParaRPr sz="4000">
              <a:solidFill>
                <a:srgbClr val="31859C"/>
              </a:solidFill>
            </a:endParaRPr>
          </a:p>
        </p:txBody>
      </p:sp>
      <p:pic>
        <p:nvPicPr>
          <p:cNvPr id="617" name="Google Shape;617;p96"/>
          <p:cNvPicPr preferRelativeResize="0"/>
          <p:nvPr>
            <p:ph idx="4294967295" type="body"/>
          </p:nvPr>
        </p:nvPicPr>
        <p:blipFill rotWithShape="1">
          <a:blip r:embed="rId3">
            <a:alphaModFix/>
          </a:blip>
          <a:srcRect b="0" l="0" r="0" t="0"/>
          <a:stretch/>
        </p:blipFill>
        <p:spPr>
          <a:xfrm>
            <a:off x="8587319" y="3117852"/>
            <a:ext cx="3300000" cy="3206700"/>
          </a:xfrm>
          <a:prstGeom prst="rect">
            <a:avLst/>
          </a:prstGeom>
          <a:noFill/>
          <a:ln>
            <a:noFill/>
          </a:ln>
          <a:effectLst>
            <a:outerShdw blurRad="57150" rotWithShape="0" algn="bl" dir="2580000" dist="38100">
              <a:srgbClr val="000000">
                <a:alpha val="50000"/>
              </a:srgbClr>
            </a:outerShdw>
          </a:effectLst>
        </p:spPr>
      </p:pic>
      <p:sp>
        <p:nvSpPr>
          <p:cNvPr id="618" name="Google Shape;618;p96"/>
          <p:cNvSpPr/>
          <p:nvPr/>
        </p:nvSpPr>
        <p:spPr>
          <a:xfrm>
            <a:off x="719673" y="1231148"/>
            <a:ext cx="5133600" cy="492400"/>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b="1" lang="en-US" sz="2400">
                <a:solidFill>
                  <a:srgbClr val="674EA7"/>
                </a:solidFill>
                <a:latin typeface="Calibri"/>
                <a:ea typeface="Calibri"/>
                <a:cs typeface="Calibri"/>
                <a:sym typeface="Calibri"/>
              </a:rPr>
              <a:t>5 Domains and Attributes</a:t>
            </a:r>
            <a:endParaRPr b="1" sz="1400">
              <a:solidFill>
                <a:srgbClr val="674EA7"/>
              </a:solidFill>
              <a:latin typeface="Calibri"/>
              <a:ea typeface="Calibri"/>
              <a:cs typeface="Calibri"/>
              <a:sym typeface="Calibri"/>
            </a:endParaRPr>
          </a:p>
        </p:txBody>
      </p:sp>
      <p:pic>
        <p:nvPicPr>
          <p:cNvPr descr="CASEL" id="619" name="Google Shape;619;p96"/>
          <p:cNvPicPr preferRelativeResize="0"/>
          <p:nvPr/>
        </p:nvPicPr>
        <p:blipFill rotWithShape="1">
          <a:blip r:embed="rId4">
            <a:alphaModFix/>
          </a:blip>
          <a:srcRect b="0" l="0" r="0" t="0"/>
          <a:stretch/>
        </p:blipFill>
        <p:spPr>
          <a:xfrm>
            <a:off x="9163049" y="1836039"/>
            <a:ext cx="2381251" cy="828676"/>
          </a:xfrm>
          <a:prstGeom prst="rect">
            <a:avLst/>
          </a:prstGeom>
          <a:noFill/>
          <a:ln>
            <a:noFill/>
          </a:ln>
        </p:spPr>
      </p:pic>
      <p:sp>
        <p:nvSpPr>
          <p:cNvPr id="620" name="Google Shape;620;p96"/>
          <p:cNvSpPr/>
          <p:nvPr/>
        </p:nvSpPr>
        <p:spPr>
          <a:xfrm>
            <a:off x="9748857" y="2505633"/>
            <a:ext cx="2058900" cy="330900"/>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lang="en-US" sz="1400" u="sng">
                <a:solidFill>
                  <a:srgbClr val="674EA7"/>
                </a:solidFill>
                <a:latin typeface="Arial"/>
                <a:ea typeface="Arial"/>
                <a:cs typeface="Arial"/>
                <a:sym typeface="Arial"/>
                <a:hlinkClick r:id="rId5">
                  <a:extLst>
                    <a:ext uri="{A12FA001-AC4F-418D-AE19-62706E023703}">
                      <ahyp:hlinkClr val="tx"/>
                    </a:ext>
                  </a:extLst>
                </a:hlinkClick>
              </a:rPr>
              <a:t>https://casel.org</a:t>
            </a:r>
            <a:r>
              <a:rPr lang="en-US" sz="1400">
                <a:solidFill>
                  <a:srgbClr val="674EA7"/>
                </a:solidFill>
                <a:latin typeface="Arial"/>
                <a:ea typeface="Arial"/>
                <a:cs typeface="Arial"/>
                <a:sym typeface="Arial"/>
              </a:rPr>
              <a:t> </a:t>
            </a:r>
            <a:endParaRPr sz="1900">
              <a:solidFill>
                <a:srgbClr val="674EA7"/>
              </a:solidFill>
              <a:latin typeface="Arial"/>
              <a:ea typeface="Arial"/>
              <a:cs typeface="Arial"/>
              <a:sym typeface="Arial"/>
            </a:endParaRPr>
          </a:p>
        </p:txBody>
      </p:sp>
      <p:pic>
        <p:nvPicPr>
          <p:cNvPr id="621" name="Google Shape;621;p96"/>
          <p:cNvPicPr preferRelativeResize="0"/>
          <p:nvPr/>
        </p:nvPicPr>
        <p:blipFill rotWithShape="1">
          <a:blip r:embed="rId6">
            <a:alphaModFix/>
          </a:blip>
          <a:srcRect b="0" l="0" r="0" t="0"/>
          <a:stretch/>
        </p:blipFill>
        <p:spPr>
          <a:xfrm>
            <a:off x="719673" y="1785117"/>
            <a:ext cx="5991225" cy="3695700"/>
          </a:xfrm>
          <a:prstGeom prst="rect">
            <a:avLst/>
          </a:prstGeom>
          <a:noFill/>
          <a:ln>
            <a:noFill/>
          </a:ln>
          <a:effectLst>
            <a:outerShdw blurRad="57150" rotWithShape="0" algn="bl" dir="2760000" dist="38100">
              <a:srgbClr val="000000">
                <a:alpha val="50000"/>
              </a:srgbClr>
            </a:outerShdw>
          </a:effectLst>
        </p:spPr>
      </p:pic>
      <p:sp>
        <p:nvSpPr>
          <p:cNvPr id="622" name="Google Shape;622;p96"/>
          <p:cNvSpPr txBox="1"/>
          <p:nvPr/>
        </p:nvSpPr>
        <p:spPr>
          <a:xfrm>
            <a:off x="719575" y="5927325"/>
            <a:ext cx="5991300" cy="615600"/>
          </a:xfrm>
          <a:prstGeom prst="rect">
            <a:avLst/>
          </a:prstGeom>
          <a:solidFill>
            <a:schemeClr val="lt1"/>
          </a:solidFill>
          <a:ln cap="flat" cmpd="sng" w="9525">
            <a:solidFill>
              <a:schemeClr val="dk2"/>
            </a:solidFill>
            <a:prstDash val="solid"/>
            <a:round/>
            <a:headEnd len="sm" w="sm" type="none"/>
            <a:tailEnd len="sm" w="sm" type="none"/>
          </a:ln>
        </p:spPr>
        <p:txBody>
          <a:bodyPr anchorCtr="1" anchor="ctr" bIns="60925" lIns="121900" spcFirstLastPara="1" rIns="121900" wrap="square" tIns="60925">
            <a:spAutoFit/>
          </a:bodyPr>
          <a:lstStyle/>
          <a:p>
            <a:pPr indent="0" lvl="0" marL="0" marR="0" rtl="0" algn="ctr">
              <a:spcBef>
                <a:spcPts val="0"/>
              </a:spcBef>
              <a:spcAft>
                <a:spcPts val="0"/>
              </a:spcAft>
              <a:buNone/>
            </a:pPr>
            <a:r>
              <a:rPr lang="en-US" sz="1600" u="sng">
                <a:solidFill>
                  <a:srgbClr val="674EA7"/>
                </a:solidFill>
                <a:latin typeface="Calibri"/>
                <a:ea typeface="Calibri"/>
                <a:cs typeface="Calibri"/>
                <a:sym typeface="Calibri"/>
                <a:hlinkClick r:id="rId7">
                  <a:extLst>
                    <a:ext uri="{A12FA001-AC4F-418D-AE19-62706E023703}">
                      <ahyp:hlinkClr val="tx"/>
                    </a:ext>
                  </a:extLst>
                </a:hlinkClick>
              </a:rPr>
              <a:t>This Time, With Feeling: Integrating Social and Emotional Development and College- and Career-Readiness Standards </a:t>
            </a:r>
            <a:endParaRPr sz="1600">
              <a:solidFill>
                <a:srgbClr val="674EA7"/>
              </a:solidFill>
              <a:latin typeface="Calibri"/>
              <a:ea typeface="Calibri"/>
              <a:cs typeface="Calibri"/>
              <a:sym typeface="Calibri"/>
            </a:endParaRPr>
          </a:p>
        </p:txBody>
      </p:sp>
      <p:pic>
        <p:nvPicPr>
          <p:cNvPr id="623" name="Google Shape;623;p96"/>
          <p:cNvPicPr preferRelativeResize="0"/>
          <p:nvPr/>
        </p:nvPicPr>
        <p:blipFill rotWithShape="1">
          <a:blip r:embed="rId8">
            <a:alphaModFix/>
          </a:blip>
          <a:srcRect b="0" l="0" r="0" t="0"/>
          <a:stretch/>
        </p:blipFill>
        <p:spPr>
          <a:xfrm>
            <a:off x="5032892" y="3567836"/>
            <a:ext cx="1707121" cy="2195235"/>
          </a:xfrm>
          <a:prstGeom prst="rect">
            <a:avLst/>
          </a:prstGeom>
          <a:noFill/>
          <a:ln>
            <a:noFill/>
          </a:ln>
          <a:effectLst>
            <a:outerShdw blurRad="57150" rotWithShape="0" algn="bl" dir="2400000" dist="76200">
              <a:srgbClr val="000000">
                <a:alpha val="50000"/>
              </a:srgbClr>
            </a:outerShdw>
          </a:effectLst>
        </p:spPr>
      </p:pic>
      <p:pic>
        <p:nvPicPr>
          <p:cNvPr id="624" name="Google Shape;624;p96"/>
          <p:cNvPicPr preferRelativeResize="0"/>
          <p:nvPr/>
        </p:nvPicPr>
        <p:blipFill rotWithShape="1">
          <a:blip r:embed="rId9">
            <a:alphaModFix/>
          </a:blip>
          <a:srcRect b="0" l="0" r="0" t="0"/>
          <a:stretch/>
        </p:blipFill>
        <p:spPr>
          <a:xfrm>
            <a:off x="9885897" y="135198"/>
            <a:ext cx="1887004" cy="1195879"/>
          </a:xfrm>
          <a:prstGeom prst="rect">
            <a:avLst/>
          </a:prstGeom>
          <a:noFill/>
          <a:ln>
            <a:noFill/>
          </a:ln>
        </p:spPr>
      </p:pic>
      <p:sp>
        <p:nvSpPr>
          <p:cNvPr id="625" name="Google Shape;625;p96"/>
          <p:cNvSpPr txBox="1"/>
          <p:nvPr/>
        </p:nvSpPr>
        <p:spPr>
          <a:xfrm>
            <a:off x="9525450" y="1308007"/>
            <a:ext cx="2607900" cy="338700"/>
          </a:xfrm>
          <a:prstGeom prst="rect">
            <a:avLst/>
          </a:prstGeom>
          <a:noFill/>
          <a:ln>
            <a:noFill/>
          </a:ln>
        </p:spPr>
        <p:txBody>
          <a:bodyPr anchorCtr="1" anchor="ctr" bIns="60925" lIns="121900" spcFirstLastPara="1" rIns="121900" wrap="square" tIns="60925">
            <a:spAutoFit/>
          </a:bodyPr>
          <a:lstStyle/>
          <a:p>
            <a:pPr indent="0" lvl="0" marL="0" marR="0" rtl="0" algn="ctr">
              <a:spcBef>
                <a:spcPts val="0"/>
              </a:spcBef>
              <a:spcAft>
                <a:spcPts val="0"/>
              </a:spcAft>
              <a:buNone/>
            </a:pPr>
            <a:r>
              <a:rPr lang="en-US" sz="1400" u="sng">
                <a:solidFill>
                  <a:srgbClr val="674EA7"/>
                </a:solidFill>
                <a:latin typeface="Calibri"/>
                <a:ea typeface="Calibri"/>
                <a:cs typeface="Calibri"/>
                <a:sym typeface="Calibri"/>
                <a:hlinkClick r:id="rId10">
                  <a:extLst>
                    <a:ext uri="{A12FA001-AC4F-418D-AE19-62706E023703}">
                      <ahyp:hlinkClr val="tx"/>
                    </a:ext>
                  </a:extLst>
                </a:hlinkClick>
              </a:rPr>
              <a:t>SEL and Mathematics </a:t>
            </a:r>
            <a:endParaRPr sz="1400">
              <a:solidFill>
                <a:srgbClr val="674EA7"/>
              </a:solidFill>
              <a:latin typeface="Calibri"/>
              <a:ea typeface="Calibri"/>
              <a:cs typeface="Calibri"/>
              <a:sym typeface="Calibri"/>
            </a:endParaRPr>
          </a:p>
        </p:txBody>
      </p:sp>
      <p:sp>
        <p:nvSpPr>
          <p:cNvPr id="626" name="Google Shape;626;p96"/>
          <p:cNvSpPr txBox="1"/>
          <p:nvPr/>
        </p:nvSpPr>
        <p:spPr>
          <a:xfrm>
            <a:off x="8587325" y="6448426"/>
            <a:ext cx="3300000" cy="338700"/>
          </a:xfrm>
          <a:prstGeom prst="rect">
            <a:avLst/>
          </a:prstGeom>
          <a:noFill/>
          <a:ln cap="flat" cmpd="sng" w="9525">
            <a:solidFill>
              <a:schemeClr val="dk2"/>
            </a:solidFill>
            <a:prstDash val="solid"/>
            <a:round/>
            <a:headEnd len="sm" w="sm" type="none"/>
            <a:tailEnd len="sm" w="sm" type="none"/>
          </a:ln>
        </p:spPr>
        <p:txBody>
          <a:bodyPr anchorCtr="0" anchor="t" bIns="60925" lIns="121900" spcFirstLastPara="1" rIns="121900" wrap="square" tIns="60925">
            <a:spAutoFit/>
          </a:bodyPr>
          <a:lstStyle/>
          <a:p>
            <a:pPr indent="0" lvl="0" marL="0" marR="0" rtl="0" algn="ctr">
              <a:spcBef>
                <a:spcPts val="0"/>
              </a:spcBef>
              <a:spcAft>
                <a:spcPts val="0"/>
              </a:spcAft>
              <a:buNone/>
            </a:pPr>
            <a:r>
              <a:rPr lang="en-US" sz="1400" u="sng">
                <a:solidFill>
                  <a:srgbClr val="674EA7"/>
                </a:solidFill>
                <a:latin typeface="Calibri"/>
                <a:ea typeface="Calibri"/>
                <a:cs typeface="Calibri"/>
                <a:sym typeface="Calibri"/>
                <a:hlinkClick r:id="rId11">
                  <a:extLst>
                    <a:ext uri="{A12FA001-AC4F-418D-AE19-62706E023703}">
                      <ahyp:hlinkClr val="tx"/>
                    </a:ext>
                  </a:extLst>
                </a:hlinkClick>
              </a:rPr>
              <a:t>CASEL-SEL-Framework-11.2020.pdf</a:t>
            </a:r>
            <a:endParaRPr sz="1400">
              <a:solidFill>
                <a:srgbClr val="674EA7"/>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97"/>
          <p:cNvSpPr txBox="1"/>
          <p:nvPr>
            <p:ph type="title"/>
          </p:nvPr>
        </p:nvSpPr>
        <p:spPr>
          <a:xfrm>
            <a:off x="381000" y="300328"/>
            <a:ext cx="11582400" cy="60959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sz="4000">
                <a:solidFill>
                  <a:srgbClr val="31859B"/>
                </a:solidFill>
                <a:latin typeface="Calibri"/>
                <a:ea typeface="Calibri"/>
                <a:cs typeface="Calibri"/>
                <a:sym typeface="Calibri"/>
              </a:rPr>
              <a:t>Mathematically proficient students…</a:t>
            </a:r>
            <a:endParaRPr>
              <a:latin typeface="Calibri"/>
              <a:ea typeface="Calibri"/>
              <a:cs typeface="Calibri"/>
              <a:sym typeface="Calibri"/>
            </a:endParaRPr>
          </a:p>
        </p:txBody>
      </p:sp>
      <p:pic>
        <p:nvPicPr>
          <p:cNvPr id="633" name="Google Shape;633;p97"/>
          <p:cNvPicPr preferRelativeResize="0"/>
          <p:nvPr/>
        </p:nvPicPr>
        <p:blipFill rotWithShape="1">
          <a:blip r:embed="rId3">
            <a:alphaModFix/>
          </a:blip>
          <a:srcRect b="0" l="0" r="0" t="0"/>
          <a:stretch/>
        </p:blipFill>
        <p:spPr>
          <a:xfrm>
            <a:off x="481000" y="1058474"/>
            <a:ext cx="6619901" cy="5203925"/>
          </a:xfrm>
          <a:prstGeom prst="rect">
            <a:avLst/>
          </a:prstGeom>
          <a:noFill/>
          <a:ln>
            <a:noFill/>
          </a:ln>
        </p:spPr>
      </p:pic>
      <p:pic>
        <p:nvPicPr>
          <p:cNvPr id="634" name="Google Shape;634;p97"/>
          <p:cNvPicPr preferRelativeResize="0"/>
          <p:nvPr/>
        </p:nvPicPr>
        <p:blipFill>
          <a:blip r:embed="rId4">
            <a:alphaModFix/>
          </a:blip>
          <a:stretch>
            <a:fillRect/>
          </a:stretch>
        </p:blipFill>
        <p:spPr>
          <a:xfrm>
            <a:off x="7739475" y="1585724"/>
            <a:ext cx="3953944" cy="5105300"/>
          </a:xfrm>
          <a:prstGeom prst="rect">
            <a:avLst/>
          </a:prstGeom>
          <a:noFill/>
          <a:ln>
            <a:noFill/>
          </a:ln>
        </p:spPr>
      </p:pic>
      <p:sp>
        <p:nvSpPr>
          <p:cNvPr id="635" name="Google Shape;635;p97"/>
          <p:cNvSpPr txBox="1"/>
          <p:nvPr/>
        </p:nvSpPr>
        <p:spPr>
          <a:xfrm>
            <a:off x="7692925" y="1185525"/>
            <a:ext cx="40005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600"/>
              <a:t>Strands for Mathematical Proficiency</a:t>
            </a:r>
            <a:endParaRPr b="1" sz="16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98"/>
          <p:cNvSpPr txBox="1"/>
          <p:nvPr>
            <p:ph idx="4294967295" type="title"/>
          </p:nvPr>
        </p:nvSpPr>
        <p:spPr>
          <a:xfrm>
            <a:off x="457200" y="337897"/>
            <a:ext cx="10018713" cy="774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i="0" lang="en-US" sz="4000" u="none" cap="none" strike="noStrike">
                <a:solidFill>
                  <a:srgbClr val="31859B"/>
                </a:solidFill>
                <a:latin typeface="Calibri"/>
                <a:ea typeface="Calibri"/>
                <a:cs typeface="Calibri"/>
                <a:sym typeface="Calibri"/>
              </a:rPr>
              <a:t>Culturally Relevant Teaching/Pedagogy</a:t>
            </a:r>
            <a:endParaRPr>
              <a:latin typeface="Calibri"/>
              <a:ea typeface="Calibri"/>
              <a:cs typeface="Calibri"/>
              <a:sym typeface="Calibri"/>
            </a:endParaRPr>
          </a:p>
        </p:txBody>
      </p:sp>
      <p:sp>
        <p:nvSpPr>
          <p:cNvPr id="642" name="Google Shape;642;p98"/>
          <p:cNvSpPr txBox="1"/>
          <p:nvPr>
            <p:ph idx="4294967295" type="body"/>
          </p:nvPr>
        </p:nvSpPr>
        <p:spPr>
          <a:xfrm>
            <a:off x="681924" y="1283863"/>
            <a:ext cx="11052876" cy="405013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2400"/>
              <a:buFont typeface="Arial"/>
              <a:buNone/>
            </a:pPr>
            <a:r>
              <a:rPr i="1" lang="en-US" sz="2600" u="none" cap="none" strike="noStrike">
                <a:solidFill>
                  <a:srgbClr val="434343"/>
                </a:solidFill>
                <a:latin typeface="Calibri"/>
                <a:ea typeface="Calibri"/>
                <a:cs typeface="Calibri"/>
                <a:sym typeface="Calibri"/>
              </a:rPr>
              <a:t>“Culturally relevant teaching requires that students maintain some cultural integrity as well as academic excellence.” </a:t>
            </a:r>
            <a:r>
              <a:rPr i="0" lang="en-US" sz="2000" u="none" cap="none" strike="noStrike">
                <a:solidFill>
                  <a:srgbClr val="674EA7"/>
                </a:solidFill>
                <a:latin typeface="Calibri"/>
                <a:ea typeface="Calibri"/>
                <a:cs typeface="Calibri"/>
                <a:sym typeface="Calibri"/>
              </a:rPr>
              <a:t>(Ladson-Billings, p. 160, 1995)</a:t>
            </a:r>
            <a:endParaRPr>
              <a:latin typeface="Calibri"/>
              <a:ea typeface="Calibri"/>
              <a:cs typeface="Calibri"/>
              <a:sym typeface="Calibri"/>
            </a:endParaRPr>
          </a:p>
          <a:p>
            <a:pPr indent="0" lvl="0" marL="0" marR="0" rtl="0" algn="l">
              <a:spcBef>
                <a:spcPts val="600"/>
              </a:spcBef>
              <a:spcAft>
                <a:spcPts val="0"/>
              </a:spcAft>
              <a:buClr>
                <a:schemeClr val="dk1"/>
              </a:buClr>
              <a:buSzPts val="2400"/>
              <a:buFont typeface="Calibri"/>
              <a:buNone/>
            </a:pPr>
            <a:r>
              <a:t/>
            </a:r>
            <a:endParaRPr i="0" sz="2400" u="none" cap="none" strike="noStrike">
              <a:solidFill>
                <a:schemeClr val="dk1"/>
              </a:solidFill>
              <a:latin typeface="Calibri"/>
              <a:ea typeface="Calibri"/>
              <a:cs typeface="Calibri"/>
              <a:sym typeface="Calibri"/>
            </a:endParaRPr>
          </a:p>
          <a:p>
            <a:pPr indent="0" lvl="0" marL="0" marR="0" rtl="0" algn="l">
              <a:spcBef>
                <a:spcPts val="600"/>
              </a:spcBef>
              <a:spcAft>
                <a:spcPts val="0"/>
              </a:spcAft>
              <a:buClr>
                <a:schemeClr val="dk1"/>
              </a:buClr>
              <a:buSzPts val="2400"/>
              <a:buFont typeface="Arial"/>
              <a:buNone/>
            </a:pPr>
            <a:r>
              <a:rPr i="0" lang="en-US" sz="2600" u="none" cap="none" strike="noStrike">
                <a:solidFill>
                  <a:srgbClr val="434343"/>
                </a:solidFill>
                <a:latin typeface="Calibri"/>
                <a:ea typeface="Calibri"/>
                <a:cs typeface="Calibri"/>
                <a:sym typeface="Calibri"/>
              </a:rPr>
              <a:t>Culturally relevant pedagogy rests on three criteria or propositions: </a:t>
            </a:r>
            <a:endParaRPr sz="3000">
              <a:solidFill>
                <a:srgbClr val="434343"/>
              </a:solidFill>
              <a:latin typeface="Calibri"/>
              <a:ea typeface="Calibri"/>
              <a:cs typeface="Calibri"/>
              <a:sym typeface="Calibri"/>
            </a:endParaRPr>
          </a:p>
          <a:p>
            <a:pPr indent="-342900" lvl="0" marL="571500" marR="0" rtl="0" algn="l">
              <a:spcBef>
                <a:spcPts val="600"/>
              </a:spcBef>
              <a:spcAft>
                <a:spcPts val="0"/>
              </a:spcAft>
              <a:buClr>
                <a:srgbClr val="434343"/>
              </a:buClr>
              <a:buSzPts val="2400"/>
              <a:buFont typeface="Calibri"/>
              <a:buChar char="•"/>
            </a:pPr>
            <a:r>
              <a:rPr i="0" lang="en-US" sz="2400" u="none" cap="none" strike="noStrike">
                <a:solidFill>
                  <a:srgbClr val="434343"/>
                </a:solidFill>
                <a:latin typeface="Calibri"/>
                <a:ea typeface="Calibri"/>
                <a:cs typeface="Calibri"/>
                <a:sym typeface="Calibri"/>
              </a:rPr>
              <a:t>Students must experience academic success;</a:t>
            </a:r>
            <a:endParaRPr>
              <a:solidFill>
                <a:srgbClr val="434343"/>
              </a:solidFill>
              <a:latin typeface="Calibri"/>
              <a:ea typeface="Calibri"/>
              <a:cs typeface="Calibri"/>
              <a:sym typeface="Calibri"/>
            </a:endParaRPr>
          </a:p>
          <a:p>
            <a:pPr indent="-342900" lvl="0" marL="571500" marR="0" rtl="0" algn="l">
              <a:spcBef>
                <a:spcPts val="600"/>
              </a:spcBef>
              <a:spcAft>
                <a:spcPts val="0"/>
              </a:spcAft>
              <a:buClr>
                <a:srgbClr val="434343"/>
              </a:buClr>
              <a:buSzPts val="2400"/>
              <a:buFont typeface="Calibri"/>
              <a:buChar char="•"/>
            </a:pPr>
            <a:r>
              <a:rPr i="0" lang="en-US" sz="2400" u="none" cap="none" strike="noStrike">
                <a:solidFill>
                  <a:srgbClr val="434343"/>
                </a:solidFill>
                <a:latin typeface="Calibri"/>
                <a:ea typeface="Calibri"/>
                <a:cs typeface="Calibri"/>
                <a:sym typeface="Calibri"/>
              </a:rPr>
              <a:t>Students must develop and/or maintain cultural competence; and </a:t>
            </a:r>
            <a:endParaRPr>
              <a:solidFill>
                <a:srgbClr val="434343"/>
              </a:solidFill>
              <a:latin typeface="Calibri"/>
              <a:ea typeface="Calibri"/>
              <a:cs typeface="Calibri"/>
              <a:sym typeface="Calibri"/>
            </a:endParaRPr>
          </a:p>
          <a:p>
            <a:pPr indent="-342900" lvl="0" marL="571500" marR="0" rtl="0" algn="l">
              <a:spcBef>
                <a:spcPts val="600"/>
              </a:spcBef>
              <a:spcAft>
                <a:spcPts val="600"/>
              </a:spcAft>
              <a:buClr>
                <a:srgbClr val="434343"/>
              </a:buClr>
              <a:buSzPts val="2400"/>
              <a:buFont typeface="Calibri"/>
              <a:buChar char="•"/>
            </a:pPr>
            <a:r>
              <a:rPr i="0" lang="en-US" sz="2400" u="none" cap="none" strike="noStrike">
                <a:solidFill>
                  <a:srgbClr val="434343"/>
                </a:solidFill>
                <a:latin typeface="Calibri"/>
                <a:ea typeface="Calibri"/>
                <a:cs typeface="Calibri"/>
                <a:sym typeface="Calibri"/>
              </a:rPr>
              <a:t>Students must develop a critical consciousness through which they challenge the status quo of the current social order. </a:t>
            </a:r>
            <a:endParaRPr>
              <a:solidFill>
                <a:srgbClr val="434343"/>
              </a:solidFill>
              <a:latin typeface="Calibri"/>
              <a:ea typeface="Calibri"/>
              <a:cs typeface="Calibri"/>
              <a:sym typeface="Calibri"/>
            </a:endParaRPr>
          </a:p>
        </p:txBody>
      </p:sp>
      <p:sp>
        <p:nvSpPr>
          <p:cNvPr id="643" name="Google Shape;643;p98"/>
          <p:cNvSpPr txBox="1"/>
          <p:nvPr/>
        </p:nvSpPr>
        <p:spPr>
          <a:xfrm>
            <a:off x="681924" y="5077875"/>
            <a:ext cx="86220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674EA7"/>
                </a:solidFill>
                <a:latin typeface="Calibri"/>
                <a:ea typeface="Calibri"/>
                <a:cs typeface="Calibri"/>
                <a:sym typeface="Calibri"/>
              </a:rPr>
              <a:t>(</a:t>
            </a:r>
            <a:r>
              <a:rPr i="1" lang="en-US" sz="1600">
                <a:solidFill>
                  <a:srgbClr val="674EA7"/>
                </a:solidFill>
                <a:latin typeface="Calibri"/>
                <a:ea typeface="Calibri"/>
                <a:cs typeface="Calibri"/>
                <a:sym typeface="Calibri"/>
              </a:rPr>
              <a:t>But that’s just good teaching! The Case for Culturally Relevant Teaching. </a:t>
            </a:r>
            <a:r>
              <a:rPr lang="en-US" sz="1600">
                <a:solidFill>
                  <a:srgbClr val="674EA7"/>
                </a:solidFill>
                <a:latin typeface="Calibri"/>
                <a:ea typeface="Calibri"/>
                <a:cs typeface="Calibri"/>
                <a:sym typeface="Calibri"/>
              </a:rPr>
              <a:t>Ladson-Billings, 1995)</a:t>
            </a:r>
            <a:endParaRPr>
              <a:solidFill>
                <a:srgbClr val="674EA7"/>
              </a:solidFill>
              <a:latin typeface="Calibri"/>
              <a:ea typeface="Calibri"/>
              <a:cs typeface="Calibri"/>
              <a:sym typeface="Calibri"/>
            </a:endParaRPr>
          </a:p>
        </p:txBody>
      </p:sp>
      <p:pic>
        <p:nvPicPr>
          <p:cNvPr descr="Dreamkeepers" id="644" name="Google Shape;644;p98"/>
          <p:cNvPicPr preferRelativeResize="0"/>
          <p:nvPr/>
        </p:nvPicPr>
        <p:blipFill rotWithShape="1">
          <a:blip r:embed="rId3">
            <a:alphaModFix/>
          </a:blip>
          <a:srcRect b="0" l="0" r="0" t="0"/>
          <a:stretch/>
        </p:blipFill>
        <p:spPr>
          <a:xfrm>
            <a:off x="9937154" y="4470649"/>
            <a:ext cx="1504172" cy="2286000"/>
          </a:xfrm>
          <a:prstGeom prst="rect">
            <a:avLst/>
          </a:prstGeom>
          <a:noFill/>
          <a:ln>
            <a:noFill/>
          </a:ln>
          <a:effectLst>
            <a:outerShdw blurRad="57150" rotWithShape="0" algn="bl" dir="2580000" dist="7620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5" name="Shape 375"/>
        <p:cNvGrpSpPr/>
        <p:nvPr/>
      </p:nvGrpSpPr>
      <p:grpSpPr>
        <a:xfrm>
          <a:off x="0" y="0"/>
          <a:ext cx="0" cy="0"/>
          <a:chOff x="0" y="0"/>
          <a:chExt cx="0" cy="0"/>
        </a:xfrm>
      </p:grpSpPr>
      <p:sp>
        <p:nvSpPr>
          <p:cNvPr id="376" name="Google Shape;376;p72"/>
          <p:cNvSpPr txBox="1"/>
          <p:nvPr/>
        </p:nvSpPr>
        <p:spPr>
          <a:xfrm>
            <a:off x="1111000" y="3217168"/>
            <a:ext cx="10313100" cy="1930200"/>
          </a:xfrm>
          <a:prstGeom prst="rect">
            <a:avLst/>
          </a:prstGeom>
          <a:solidFill>
            <a:srgbClr val="FFF2CC"/>
          </a:solidFill>
          <a:ln cap="flat" cmpd="sng" w="57150">
            <a:solidFill>
              <a:srgbClr val="F1C232"/>
            </a:solidFill>
            <a:prstDash val="solid"/>
            <a:round/>
            <a:headEnd len="sm" w="sm" type="none"/>
            <a:tailEnd len="sm" w="sm" type="none"/>
          </a:ln>
        </p:spPr>
        <p:txBody>
          <a:bodyPr anchorCtr="0" anchor="t" bIns="365750" lIns="182875" spcFirstLastPara="1" rIns="182875" wrap="square" tIns="365750">
            <a:spAutoFit/>
          </a:bodyPr>
          <a:lstStyle/>
          <a:p>
            <a:pPr indent="295267" lvl="0" marL="424804" marR="305427" rtl="0" algn="ctr">
              <a:lnSpc>
                <a:spcPct val="115000"/>
              </a:lnSpc>
              <a:spcBef>
                <a:spcPts val="0"/>
              </a:spcBef>
              <a:spcAft>
                <a:spcPts val="0"/>
              </a:spcAft>
              <a:buNone/>
            </a:pPr>
            <a:r>
              <a:rPr i="0" lang="en-US" sz="3600" u="none" cap="none" strike="noStrike">
                <a:solidFill>
                  <a:schemeClr val="dk1"/>
                </a:solidFill>
                <a:latin typeface="Calibri"/>
                <a:ea typeface="Calibri"/>
                <a:cs typeface="Calibri"/>
                <a:sym typeface="Calibri"/>
              </a:rPr>
              <a:t>What comes to mind when you think about social justice in the mathematics classroom?</a:t>
            </a:r>
            <a:endParaRPr>
              <a:latin typeface="Calibri"/>
              <a:ea typeface="Calibri"/>
              <a:cs typeface="Calibri"/>
              <a:sym typeface="Calibri"/>
            </a:endParaRPr>
          </a:p>
        </p:txBody>
      </p:sp>
      <p:grpSp>
        <p:nvGrpSpPr>
          <p:cNvPr id="377" name="Google Shape;377;p72"/>
          <p:cNvGrpSpPr/>
          <p:nvPr/>
        </p:nvGrpSpPr>
        <p:grpSpPr>
          <a:xfrm>
            <a:off x="8916922" y="447737"/>
            <a:ext cx="2386332" cy="1814833"/>
            <a:chOff x="8916923" y="447736"/>
            <a:chExt cx="2386332" cy="1814832"/>
          </a:xfrm>
        </p:grpSpPr>
        <p:sp>
          <p:nvSpPr>
            <p:cNvPr id="378" name="Google Shape;378;p72"/>
            <p:cNvSpPr/>
            <p:nvPr/>
          </p:nvSpPr>
          <p:spPr>
            <a:xfrm>
              <a:off x="8916924" y="447738"/>
              <a:ext cx="2386330" cy="1814830"/>
            </a:xfrm>
            <a:custGeom>
              <a:rect b="b" l="l" r="r" t="t"/>
              <a:pathLst>
                <a:path extrusionOk="0" h="1814830" w="2386329">
                  <a:moveTo>
                    <a:pt x="258064" y="1685734"/>
                  </a:moveTo>
                  <a:lnTo>
                    <a:pt x="247916" y="1635518"/>
                  </a:lnTo>
                  <a:lnTo>
                    <a:pt x="220256" y="1594510"/>
                  </a:lnTo>
                  <a:lnTo>
                    <a:pt x="179247" y="1566849"/>
                  </a:lnTo>
                  <a:lnTo>
                    <a:pt x="129032" y="1556702"/>
                  </a:lnTo>
                  <a:lnTo>
                    <a:pt x="78803" y="1566849"/>
                  </a:lnTo>
                  <a:lnTo>
                    <a:pt x="37795" y="1594510"/>
                  </a:lnTo>
                  <a:lnTo>
                    <a:pt x="10134" y="1635518"/>
                  </a:lnTo>
                  <a:lnTo>
                    <a:pt x="0" y="1685734"/>
                  </a:lnTo>
                  <a:lnTo>
                    <a:pt x="10134" y="1735963"/>
                  </a:lnTo>
                  <a:lnTo>
                    <a:pt x="37795" y="1776971"/>
                  </a:lnTo>
                  <a:lnTo>
                    <a:pt x="78803" y="1804631"/>
                  </a:lnTo>
                  <a:lnTo>
                    <a:pt x="129032" y="1814766"/>
                  </a:lnTo>
                  <a:lnTo>
                    <a:pt x="179247" y="1804631"/>
                  </a:lnTo>
                  <a:lnTo>
                    <a:pt x="220256" y="1776971"/>
                  </a:lnTo>
                  <a:lnTo>
                    <a:pt x="247916" y="1735963"/>
                  </a:lnTo>
                  <a:lnTo>
                    <a:pt x="258064" y="1685734"/>
                  </a:lnTo>
                  <a:close/>
                </a:path>
                <a:path extrusionOk="0" h="1814830" w="2386329">
                  <a:moveTo>
                    <a:pt x="2386190" y="770420"/>
                  </a:moveTo>
                  <a:lnTo>
                    <a:pt x="2385784" y="724242"/>
                  </a:lnTo>
                  <a:lnTo>
                    <a:pt x="2378684" y="678294"/>
                  </a:lnTo>
                  <a:lnTo>
                    <a:pt x="2364816" y="633310"/>
                  </a:lnTo>
                  <a:lnTo>
                    <a:pt x="2344064" y="590003"/>
                  </a:lnTo>
                  <a:lnTo>
                    <a:pt x="2316353" y="549084"/>
                  </a:lnTo>
                  <a:lnTo>
                    <a:pt x="2319896" y="540664"/>
                  </a:lnTo>
                  <a:lnTo>
                    <a:pt x="2323122" y="532130"/>
                  </a:lnTo>
                  <a:lnTo>
                    <a:pt x="2326043" y="523519"/>
                  </a:lnTo>
                  <a:lnTo>
                    <a:pt x="2328672" y="514794"/>
                  </a:lnTo>
                  <a:lnTo>
                    <a:pt x="2337155" y="468515"/>
                  </a:lnTo>
                  <a:lnTo>
                    <a:pt x="2337054" y="422795"/>
                  </a:lnTo>
                  <a:lnTo>
                    <a:pt x="2328900" y="378548"/>
                  </a:lnTo>
                  <a:lnTo>
                    <a:pt x="2313216" y="336689"/>
                  </a:lnTo>
                  <a:lnTo>
                    <a:pt x="2290546" y="298119"/>
                  </a:lnTo>
                  <a:lnTo>
                    <a:pt x="2261425" y="263740"/>
                  </a:lnTo>
                  <a:lnTo>
                    <a:pt x="2226360" y="234480"/>
                  </a:lnTo>
                  <a:lnTo>
                    <a:pt x="2185898" y="211226"/>
                  </a:lnTo>
                  <a:lnTo>
                    <a:pt x="2140585" y="194881"/>
                  </a:lnTo>
                  <a:lnTo>
                    <a:pt x="2129561" y="155422"/>
                  </a:lnTo>
                  <a:lnTo>
                    <a:pt x="2111845" y="118668"/>
                  </a:lnTo>
                  <a:lnTo>
                    <a:pt x="2087892" y="85432"/>
                  </a:lnTo>
                  <a:lnTo>
                    <a:pt x="2058162" y="56451"/>
                  </a:lnTo>
                  <a:lnTo>
                    <a:pt x="2017458" y="29298"/>
                  </a:lnTo>
                  <a:lnTo>
                    <a:pt x="1973351" y="11112"/>
                  </a:lnTo>
                  <a:lnTo>
                    <a:pt x="1927199" y="1765"/>
                  </a:lnTo>
                  <a:lnTo>
                    <a:pt x="1880400" y="1168"/>
                  </a:lnTo>
                  <a:lnTo>
                    <a:pt x="1834337" y="9182"/>
                  </a:lnTo>
                  <a:lnTo>
                    <a:pt x="1790395" y="25717"/>
                  </a:lnTo>
                  <a:lnTo>
                    <a:pt x="1749933" y="50660"/>
                  </a:lnTo>
                  <a:lnTo>
                    <a:pt x="1714373" y="83883"/>
                  </a:lnTo>
                  <a:lnTo>
                    <a:pt x="1698066" y="65405"/>
                  </a:lnTo>
                  <a:lnTo>
                    <a:pt x="1659597" y="34544"/>
                  </a:lnTo>
                  <a:lnTo>
                    <a:pt x="1590217" y="5676"/>
                  </a:lnTo>
                  <a:lnTo>
                    <a:pt x="1541564" y="0"/>
                  </a:lnTo>
                  <a:lnTo>
                    <a:pt x="1493583" y="4851"/>
                  </a:lnTo>
                  <a:lnTo>
                    <a:pt x="1448041" y="19646"/>
                  </a:lnTo>
                  <a:lnTo>
                    <a:pt x="1406715" y="43815"/>
                  </a:lnTo>
                  <a:lnTo>
                    <a:pt x="1371371" y="76809"/>
                  </a:lnTo>
                  <a:lnTo>
                    <a:pt x="1343787" y="118046"/>
                  </a:lnTo>
                  <a:lnTo>
                    <a:pt x="1329436" y="105321"/>
                  </a:lnTo>
                  <a:lnTo>
                    <a:pt x="1298206" y="83045"/>
                  </a:lnTo>
                  <a:lnTo>
                    <a:pt x="1236865" y="55359"/>
                  </a:lnTo>
                  <a:lnTo>
                    <a:pt x="1191006" y="45377"/>
                  </a:lnTo>
                  <a:lnTo>
                    <a:pt x="1144841" y="43357"/>
                  </a:lnTo>
                  <a:lnTo>
                    <a:pt x="1099426" y="49009"/>
                  </a:lnTo>
                  <a:lnTo>
                    <a:pt x="1055776" y="62001"/>
                  </a:lnTo>
                  <a:lnTo>
                    <a:pt x="1014907" y="82042"/>
                  </a:lnTo>
                  <a:lnTo>
                    <a:pt x="977836" y="108826"/>
                  </a:lnTo>
                  <a:lnTo>
                    <a:pt x="945603" y="142062"/>
                  </a:lnTo>
                  <a:lnTo>
                    <a:pt x="919226" y="181419"/>
                  </a:lnTo>
                  <a:lnTo>
                    <a:pt x="878687" y="161798"/>
                  </a:lnTo>
                  <a:lnTo>
                    <a:pt x="836104" y="147650"/>
                  </a:lnTo>
                  <a:lnTo>
                    <a:pt x="792073" y="139103"/>
                  </a:lnTo>
                  <a:lnTo>
                    <a:pt x="747153" y="136271"/>
                  </a:lnTo>
                  <a:lnTo>
                    <a:pt x="701929" y="139255"/>
                  </a:lnTo>
                  <a:lnTo>
                    <a:pt x="652767" y="149364"/>
                  </a:lnTo>
                  <a:lnTo>
                    <a:pt x="606818" y="165900"/>
                  </a:lnTo>
                  <a:lnTo>
                    <a:pt x="564515" y="188302"/>
                  </a:lnTo>
                  <a:lnTo>
                    <a:pt x="526326" y="216014"/>
                  </a:lnTo>
                  <a:lnTo>
                    <a:pt x="492683" y="248437"/>
                  </a:lnTo>
                  <a:lnTo>
                    <a:pt x="464032" y="285013"/>
                  </a:lnTo>
                  <a:lnTo>
                    <a:pt x="440842" y="325170"/>
                  </a:lnTo>
                  <a:lnTo>
                    <a:pt x="423557" y="368338"/>
                  </a:lnTo>
                  <a:lnTo>
                    <a:pt x="412623" y="413918"/>
                  </a:lnTo>
                  <a:lnTo>
                    <a:pt x="408482" y="461365"/>
                  </a:lnTo>
                  <a:lnTo>
                    <a:pt x="411607" y="510095"/>
                  </a:lnTo>
                  <a:lnTo>
                    <a:pt x="409702" y="514921"/>
                  </a:lnTo>
                  <a:lnTo>
                    <a:pt x="359562" y="525856"/>
                  </a:lnTo>
                  <a:lnTo>
                    <a:pt x="313982" y="547624"/>
                  </a:lnTo>
                  <a:lnTo>
                    <a:pt x="274764" y="579120"/>
                  </a:lnTo>
                  <a:lnTo>
                    <a:pt x="243713" y="619188"/>
                  </a:lnTo>
                  <a:lnTo>
                    <a:pt x="223418" y="664171"/>
                  </a:lnTo>
                  <a:lnTo>
                    <a:pt x="214388" y="710958"/>
                  </a:lnTo>
                  <a:lnTo>
                    <a:pt x="216154" y="757796"/>
                  </a:lnTo>
                  <a:lnTo>
                    <a:pt x="228244" y="802944"/>
                  </a:lnTo>
                  <a:lnTo>
                    <a:pt x="250202" y="844638"/>
                  </a:lnTo>
                  <a:lnTo>
                    <a:pt x="281546" y="881126"/>
                  </a:lnTo>
                  <a:lnTo>
                    <a:pt x="321818" y="910653"/>
                  </a:lnTo>
                  <a:lnTo>
                    <a:pt x="293154" y="947686"/>
                  </a:lnTo>
                  <a:lnTo>
                    <a:pt x="273646" y="989355"/>
                  </a:lnTo>
                  <a:lnTo>
                    <a:pt x="263804" y="1034084"/>
                  </a:lnTo>
                  <a:lnTo>
                    <a:pt x="264160" y="1080325"/>
                  </a:lnTo>
                  <a:lnTo>
                    <a:pt x="275755" y="1127975"/>
                  </a:lnTo>
                  <a:lnTo>
                    <a:pt x="297497" y="1170470"/>
                  </a:lnTo>
                  <a:lnTo>
                    <a:pt x="327914" y="1206665"/>
                  </a:lnTo>
                  <a:lnTo>
                    <a:pt x="365556" y="1235468"/>
                  </a:lnTo>
                  <a:lnTo>
                    <a:pt x="408965" y="1255750"/>
                  </a:lnTo>
                  <a:lnTo>
                    <a:pt x="456679" y="1266380"/>
                  </a:lnTo>
                  <a:lnTo>
                    <a:pt x="507238" y="1266253"/>
                  </a:lnTo>
                  <a:lnTo>
                    <a:pt x="511302" y="1273111"/>
                  </a:lnTo>
                  <a:lnTo>
                    <a:pt x="538949" y="1312214"/>
                  </a:lnTo>
                  <a:lnTo>
                    <a:pt x="570649" y="1346898"/>
                  </a:lnTo>
                  <a:lnTo>
                    <a:pt x="605891" y="1377048"/>
                  </a:lnTo>
                  <a:lnTo>
                    <a:pt x="644182" y="1402537"/>
                  </a:lnTo>
                  <a:lnTo>
                    <a:pt x="685012" y="1423250"/>
                  </a:lnTo>
                  <a:lnTo>
                    <a:pt x="727887" y="1439062"/>
                  </a:lnTo>
                  <a:lnTo>
                    <a:pt x="772325" y="1449844"/>
                  </a:lnTo>
                  <a:lnTo>
                    <a:pt x="817803" y="1455496"/>
                  </a:lnTo>
                  <a:lnTo>
                    <a:pt x="863841" y="1455864"/>
                  </a:lnTo>
                  <a:lnTo>
                    <a:pt x="909929" y="1450860"/>
                  </a:lnTo>
                  <a:lnTo>
                    <a:pt x="955586" y="1440332"/>
                  </a:lnTo>
                  <a:lnTo>
                    <a:pt x="1000290" y="1424178"/>
                  </a:lnTo>
                  <a:lnTo>
                    <a:pt x="1043559" y="1402270"/>
                  </a:lnTo>
                  <a:lnTo>
                    <a:pt x="1072172" y="1438376"/>
                  </a:lnTo>
                  <a:lnTo>
                    <a:pt x="1105395" y="1470075"/>
                  </a:lnTo>
                  <a:lnTo>
                    <a:pt x="1142669" y="1496974"/>
                  </a:lnTo>
                  <a:lnTo>
                    <a:pt x="1183462" y="1518704"/>
                  </a:lnTo>
                  <a:lnTo>
                    <a:pt x="1227201" y="1534858"/>
                  </a:lnTo>
                  <a:lnTo>
                    <a:pt x="1276235" y="1545577"/>
                  </a:lnTo>
                  <a:lnTo>
                    <a:pt x="1325130" y="1549107"/>
                  </a:lnTo>
                  <a:lnTo>
                    <a:pt x="1373212" y="1545818"/>
                  </a:lnTo>
                  <a:lnTo>
                    <a:pt x="1419821" y="1536039"/>
                  </a:lnTo>
                  <a:lnTo>
                    <a:pt x="1464310" y="1520101"/>
                  </a:lnTo>
                  <a:lnTo>
                    <a:pt x="1506029" y="1498371"/>
                  </a:lnTo>
                  <a:lnTo>
                    <a:pt x="1544320" y="1471168"/>
                  </a:lnTo>
                  <a:lnTo>
                    <a:pt x="1578533" y="1438833"/>
                  </a:lnTo>
                  <a:lnTo>
                    <a:pt x="1607997" y="1401724"/>
                  </a:lnTo>
                  <a:lnTo>
                    <a:pt x="1632077" y="1360170"/>
                  </a:lnTo>
                  <a:lnTo>
                    <a:pt x="1650111" y="1314513"/>
                  </a:lnTo>
                  <a:lnTo>
                    <a:pt x="1685493" y="1332712"/>
                  </a:lnTo>
                  <a:lnTo>
                    <a:pt x="1722920" y="1345996"/>
                  </a:lnTo>
                  <a:lnTo>
                    <a:pt x="1761845" y="1354226"/>
                  </a:lnTo>
                  <a:lnTo>
                    <a:pt x="1801749" y="1357185"/>
                  </a:lnTo>
                  <a:lnTo>
                    <a:pt x="1848916" y="1353870"/>
                  </a:lnTo>
                  <a:lnTo>
                    <a:pt x="1893722" y="1343545"/>
                  </a:lnTo>
                  <a:lnTo>
                    <a:pt x="1935556" y="1326769"/>
                  </a:lnTo>
                  <a:lnTo>
                    <a:pt x="1973808" y="1304150"/>
                  </a:lnTo>
                  <a:lnTo>
                    <a:pt x="2007895" y="1276223"/>
                  </a:lnTo>
                  <a:lnTo>
                    <a:pt x="2037194" y="1243609"/>
                  </a:lnTo>
                  <a:lnTo>
                    <a:pt x="2061121" y="1206842"/>
                  </a:lnTo>
                  <a:lnTo>
                    <a:pt x="2079066" y="1166533"/>
                  </a:lnTo>
                  <a:lnTo>
                    <a:pt x="2090432" y="1123238"/>
                  </a:lnTo>
                  <a:lnTo>
                    <a:pt x="2094611" y="1077531"/>
                  </a:lnTo>
                  <a:lnTo>
                    <a:pt x="2137435" y="1068857"/>
                  </a:lnTo>
                  <a:lnTo>
                    <a:pt x="2178570" y="1054976"/>
                  </a:lnTo>
                  <a:lnTo>
                    <a:pt x="2217534" y="1036116"/>
                  </a:lnTo>
                  <a:lnTo>
                    <a:pt x="2253869" y="1012507"/>
                  </a:lnTo>
                  <a:lnTo>
                    <a:pt x="2291473" y="979906"/>
                  </a:lnTo>
                  <a:lnTo>
                    <a:pt x="2322995" y="943254"/>
                  </a:lnTo>
                  <a:lnTo>
                    <a:pt x="2348331" y="903262"/>
                  </a:lnTo>
                  <a:lnTo>
                    <a:pt x="2367369" y="860640"/>
                  </a:lnTo>
                  <a:lnTo>
                    <a:pt x="2380030" y="816127"/>
                  </a:lnTo>
                  <a:lnTo>
                    <a:pt x="2386190" y="770420"/>
                  </a:lnTo>
                  <a:close/>
                </a:path>
              </a:pathLst>
            </a:custGeom>
            <a:solidFill>
              <a:srgbClr val="7E7E7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9" name="Google Shape;379;p72"/>
            <p:cNvSpPr/>
            <p:nvPr/>
          </p:nvSpPr>
          <p:spPr>
            <a:xfrm>
              <a:off x="8916923" y="447736"/>
              <a:ext cx="2386330" cy="1814830"/>
            </a:xfrm>
            <a:custGeom>
              <a:rect b="b" l="l" r="r" t="t"/>
              <a:pathLst>
                <a:path extrusionOk="0" h="1814830" w="2386329">
                  <a:moveTo>
                    <a:pt x="411606" y="510097"/>
                  </a:moveTo>
                  <a:lnTo>
                    <a:pt x="408490" y="461365"/>
                  </a:lnTo>
                  <a:lnTo>
                    <a:pt x="412625" y="413917"/>
                  </a:lnTo>
                  <a:lnTo>
                    <a:pt x="423562" y="368328"/>
                  </a:lnTo>
                  <a:lnTo>
                    <a:pt x="440851" y="325169"/>
                  </a:lnTo>
                  <a:lnTo>
                    <a:pt x="464042" y="285014"/>
                  </a:lnTo>
                  <a:lnTo>
                    <a:pt x="492685" y="248435"/>
                  </a:lnTo>
                  <a:lnTo>
                    <a:pt x="526330" y="216007"/>
                  </a:lnTo>
                  <a:lnTo>
                    <a:pt x="564526" y="188302"/>
                  </a:lnTo>
                  <a:lnTo>
                    <a:pt x="606825" y="165894"/>
                  </a:lnTo>
                  <a:lnTo>
                    <a:pt x="652776" y="149354"/>
                  </a:lnTo>
                  <a:lnTo>
                    <a:pt x="701928" y="139257"/>
                  </a:lnTo>
                  <a:lnTo>
                    <a:pt x="747156" y="136266"/>
                  </a:lnTo>
                  <a:lnTo>
                    <a:pt x="792078" y="139103"/>
                  </a:lnTo>
                  <a:lnTo>
                    <a:pt x="836117" y="147652"/>
                  </a:lnTo>
                  <a:lnTo>
                    <a:pt x="878692" y="161796"/>
                  </a:lnTo>
                  <a:lnTo>
                    <a:pt x="919226" y="181421"/>
                  </a:lnTo>
                  <a:lnTo>
                    <a:pt x="945607" y="142055"/>
                  </a:lnTo>
                  <a:lnTo>
                    <a:pt x="977843" y="108825"/>
                  </a:lnTo>
                  <a:lnTo>
                    <a:pt x="1014908" y="82037"/>
                  </a:lnTo>
                  <a:lnTo>
                    <a:pt x="1055781" y="61993"/>
                  </a:lnTo>
                  <a:lnTo>
                    <a:pt x="1099437" y="48999"/>
                  </a:lnTo>
                  <a:lnTo>
                    <a:pt x="1144853" y="43358"/>
                  </a:lnTo>
                  <a:lnTo>
                    <a:pt x="1191006" y="45375"/>
                  </a:lnTo>
                  <a:lnTo>
                    <a:pt x="1236873" y="55354"/>
                  </a:lnTo>
                  <a:lnTo>
                    <a:pt x="1281429" y="73598"/>
                  </a:lnTo>
                  <a:lnTo>
                    <a:pt x="1314227" y="93633"/>
                  </a:lnTo>
                  <a:lnTo>
                    <a:pt x="1343786" y="118048"/>
                  </a:lnTo>
                  <a:lnTo>
                    <a:pt x="1371383" y="76808"/>
                  </a:lnTo>
                  <a:lnTo>
                    <a:pt x="1406727" y="43817"/>
                  </a:lnTo>
                  <a:lnTo>
                    <a:pt x="1448053" y="19640"/>
                  </a:lnTo>
                  <a:lnTo>
                    <a:pt x="1493590" y="4846"/>
                  </a:lnTo>
                  <a:lnTo>
                    <a:pt x="1541571" y="0"/>
                  </a:lnTo>
                  <a:lnTo>
                    <a:pt x="1590228" y="5668"/>
                  </a:lnTo>
                  <a:lnTo>
                    <a:pt x="1637792" y="22417"/>
                  </a:lnTo>
                  <a:lnTo>
                    <a:pt x="1679749" y="48913"/>
                  </a:lnTo>
                  <a:lnTo>
                    <a:pt x="1714373" y="83885"/>
                  </a:lnTo>
                  <a:lnTo>
                    <a:pt x="1749944" y="50656"/>
                  </a:lnTo>
                  <a:lnTo>
                    <a:pt x="1790396" y="25717"/>
                  </a:lnTo>
                  <a:lnTo>
                    <a:pt x="1834345" y="9182"/>
                  </a:lnTo>
                  <a:lnTo>
                    <a:pt x="1880409" y="1161"/>
                  </a:lnTo>
                  <a:lnTo>
                    <a:pt x="1927205" y="1766"/>
                  </a:lnTo>
                  <a:lnTo>
                    <a:pt x="1973351" y="11108"/>
                  </a:lnTo>
                  <a:lnTo>
                    <a:pt x="2017464" y="29300"/>
                  </a:lnTo>
                  <a:lnTo>
                    <a:pt x="2058161" y="56453"/>
                  </a:lnTo>
                  <a:lnTo>
                    <a:pt x="2087899" y="85423"/>
                  </a:lnTo>
                  <a:lnTo>
                    <a:pt x="2111851" y="118668"/>
                  </a:lnTo>
                  <a:lnTo>
                    <a:pt x="2129563" y="155412"/>
                  </a:lnTo>
                  <a:lnTo>
                    <a:pt x="2140584" y="194883"/>
                  </a:lnTo>
                  <a:lnTo>
                    <a:pt x="2185910" y="211219"/>
                  </a:lnTo>
                  <a:lnTo>
                    <a:pt x="2226368" y="234474"/>
                  </a:lnTo>
                  <a:lnTo>
                    <a:pt x="2261427" y="263741"/>
                  </a:lnTo>
                  <a:lnTo>
                    <a:pt x="2290557" y="298113"/>
                  </a:lnTo>
                  <a:lnTo>
                    <a:pt x="2313225" y="336684"/>
                  </a:lnTo>
                  <a:lnTo>
                    <a:pt x="2328902" y="378544"/>
                  </a:lnTo>
                  <a:lnTo>
                    <a:pt x="2337056" y="422788"/>
                  </a:lnTo>
                  <a:lnTo>
                    <a:pt x="2337156" y="468508"/>
                  </a:lnTo>
                  <a:lnTo>
                    <a:pt x="2328672" y="514796"/>
                  </a:lnTo>
                  <a:lnTo>
                    <a:pt x="2326050" y="523512"/>
                  </a:lnTo>
                  <a:lnTo>
                    <a:pt x="2323131" y="532132"/>
                  </a:lnTo>
                  <a:lnTo>
                    <a:pt x="2319903" y="540657"/>
                  </a:lnTo>
                  <a:lnTo>
                    <a:pt x="2316353" y="549086"/>
                  </a:lnTo>
                  <a:lnTo>
                    <a:pt x="2344075" y="590005"/>
                  </a:lnTo>
                  <a:lnTo>
                    <a:pt x="2364823" y="633313"/>
                  </a:lnTo>
                  <a:lnTo>
                    <a:pt x="2378695" y="678293"/>
                  </a:lnTo>
                  <a:lnTo>
                    <a:pt x="2385788" y="724232"/>
                  </a:lnTo>
                  <a:lnTo>
                    <a:pt x="2386201" y="770413"/>
                  </a:lnTo>
                  <a:lnTo>
                    <a:pt x="2380031" y="816121"/>
                  </a:lnTo>
                  <a:lnTo>
                    <a:pt x="2367376" y="860639"/>
                  </a:lnTo>
                  <a:lnTo>
                    <a:pt x="2348335" y="903253"/>
                  </a:lnTo>
                  <a:lnTo>
                    <a:pt x="2323004" y="943246"/>
                  </a:lnTo>
                  <a:lnTo>
                    <a:pt x="2291483" y="979904"/>
                  </a:lnTo>
                  <a:lnTo>
                    <a:pt x="2253869" y="1012509"/>
                  </a:lnTo>
                  <a:lnTo>
                    <a:pt x="2217537" y="1036118"/>
                  </a:lnTo>
                  <a:lnTo>
                    <a:pt x="2178573" y="1054975"/>
                  </a:lnTo>
                  <a:lnTo>
                    <a:pt x="2137443" y="1068856"/>
                  </a:lnTo>
                  <a:lnTo>
                    <a:pt x="2094610" y="1077533"/>
                  </a:lnTo>
                  <a:lnTo>
                    <a:pt x="2090436" y="1123234"/>
                  </a:lnTo>
                  <a:lnTo>
                    <a:pt x="2079076" y="1166529"/>
                  </a:lnTo>
                  <a:lnTo>
                    <a:pt x="2061132" y="1206843"/>
                  </a:lnTo>
                  <a:lnTo>
                    <a:pt x="2037206" y="1243601"/>
                  </a:lnTo>
                  <a:lnTo>
                    <a:pt x="2007901" y="1276225"/>
                  </a:lnTo>
                  <a:lnTo>
                    <a:pt x="1973818" y="1304140"/>
                  </a:lnTo>
                  <a:lnTo>
                    <a:pt x="1935560" y="1326770"/>
                  </a:lnTo>
                  <a:lnTo>
                    <a:pt x="1893727" y="1343538"/>
                  </a:lnTo>
                  <a:lnTo>
                    <a:pt x="1848923" y="1353870"/>
                  </a:lnTo>
                  <a:lnTo>
                    <a:pt x="1801749" y="1357187"/>
                  </a:lnTo>
                  <a:lnTo>
                    <a:pt x="1761857" y="1354217"/>
                  </a:lnTo>
                  <a:lnTo>
                    <a:pt x="1722929" y="1345996"/>
                  </a:lnTo>
                  <a:lnTo>
                    <a:pt x="1685502" y="1332702"/>
                  </a:lnTo>
                  <a:lnTo>
                    <a:pt x="1650110" y="1314515"/>
                  </a:lnTo>
                  <a:lnTo>
                    <a:pt x="1632080" y="1360169"/>
                  </a:lnTo>
                  <a:lnTo>
                    <a:pt x="1608002" y="1401722"/>
                  </a:lnTo>
                  <a:lnTo>
                    <a:pt x="1578533" y="1438833"/>
                  </a:lnTo>
                  <a:lnTo>
                    <a:pt x="1544327" y="1471160"/>
                  </a:lnTo>
                  <a:lnTo>
                    <a:pt x="1506038" y="1498363"/>
                  </a:lnTo>
                  <a:lnTo>
                    <a:pt x="1464319" y="1520101"/>
                  </a:lnTo>
                  <a:lnTo>
                    <a:pt x="1419827" y="1536031"/>
                  </a:lnTo>
                  <a:lnTo>
                    <a:pt x="1373214" y="1545814"/>
                  </a:lnTo>
                  <a:lnTo>
                    <a:pt x="1325136" y="1549107"/>
                  </a:lnTo>
                  <a:lnTo>
                    <a:pt x="1276247" y="1545570"/>
                  </a:lnTo>
                  <a:lnTo>
                    <a:pt x="1227201" y="1534860"/>
                  </a:lnTo>
                  <a:lnTo>
                    <a:pt x="1183462" y="1518694"/>
                  </a:lnTo>
                  <a:lnTo>
                    <a:pt x="1142679" y="1496968"/>
                  </a:lnTo>
                  <a:lnTo>
                    <a:pt x="1105402" y="1470066"/>
                  </a:lnTo>
                  <a:lnTo>
                    <a:pt x="1072179" y="1438373"/>
                  </a:lnTo>
                  <a:lnTo>
                    <a:pt x="1043558" y="1402272"/>
                  </a:lnTo>
                  <a:lnTo>
                    <a:pt x="1000293" y="1424179"/>
                  </a:lnTo>
                  <a:lnTo>
                    <a:pt x="955588" y="1440332"/>
                  </a:lnTo>
                  <a:lnTo>
                    <a:pt x="909940" y="1450853"/>
                  </a:lnTo>
                  <a:lnTo>
                    <a:pt x="863849" y="1455865"/>
                  </a:lnTo>
                  <a:lnTo>
                    <a:pt x="817812" y="1455488"/>
                  </a:lnTo>
                  <a:lnTo>
                    <a:pt x="772329" y="1449846"/>
                  </a:lnTo>
                  <a:lnTo>
                    <a:pt x="727897" y="1439058"/>
                  </a:lnTo>
                  <a:lnTo>
                    <a:pt x="685015" y="1423248"/>
                  </a:lnTo>
                  <a:lnTo>
                    <a:pt x="644182" y="1402536"/>
                  </a:lnTo>
                  <a:lnTo>
                    <a:pt x="605896" y="1377045"/>
                  </a:lnTo>
                  <a:lnTo>
                    <a:pt x="570655" y="1346897"/>
                  </a:lnTo>
                  <a:lnTo>
                    <a:pt x="538957" y="1312212"/>
                  </a:lnTo>
                  <a:lnTo>
                    <a:pt x="511301" y="1273113"/>
                  </a:lnTo>
                  <a:lnTo>
                    <a:pt x="510031" y="1270827"/>
                  </a:lnTo>
                  <a:lnTo>
                    <a:pt x="508634" y="1268541"/>
                  </a:lnTo>
                  <a:lnTo>
                    <a:pt x="507237" y="1266255"/>
                  </a:lnTo>
                  <a:lnTo>
                    <a:pt x="456683" y="1266380"/>
                  </a:lnTo>
                  <a:lnTo>
                    <a:pt x="408973" y="1255743"/>
                  </a:lnTo>
                  <a:lnTo>
                    <a:pt x="365565" y="1235464"/>
                  </a:lnTo>
                  <a:lnTo>
                    <a:pt x="327921" y="1206664"/>
                  </a:lnTo>
                  <a:lnTo>
                    <a:pt x="297499" y="1170461"/>
                  </a:lnTo>
                  <a:lnTo>
                    <a:pt x="275758" y="1127976"/>
                  </a:lnTo>
                  <a:lnTo>
                    <a:pt x="264159" y="1080327"/>
                  </a:lnTo>
                  <a:lnTo>
                    <a:pt x="263810" y="1034082"/>
                  </a:lnTo>
                  <a:lnTo>
                    <a:pt x="273653" y="989348"/>
                  </a:lnTo>
                  <a:lnTo>
                    <a:pt x="293163" y="947686"/>
                  </a:lnTo>
                  <a:lnTo>
                    <a:pt x="321818" y="910655"/>
                  </a:lnTo>
                  <a:lnTo>
                    <a:pt x="281548" y="881121"/>
                  </a:lnTo>
                  <a:lnTo>
                    <a:pt x="250205" y="844630"/>
                  </a:lnTo>
                  <a:lnTo>
                    <a:pt x="228255" y="802937"/>
                  </a:lnTo>
                  <a:lnTo>
                    <a:pt x="216164" y="757793"/>
                  </a:lnTo>
                  <a:lnTo>
                    <a:pt x="214399" y="710953"/>
                  </a:lnTo>
                  <a:lnTo>
                    <a:pt x="223426" y="664167"/>
                  </a:lnTo>
                  <a:lnTo>
                    <a:pt x="243712" y="619190"/>
                  </a:lnTo>
                  <a:lnTo>
                    <a:pt x="274774" y="579110"/>
                  </a:lnTo>
                  <a:lnTo>
                    <a:pt x="313991" y="547626"/>
                  </a:lnTo>
                  <a:lnTo>
                    <a:pt x="359566" y="525857"/>
                  </a:lnTo>
                  <a:lnTo>
                    <a:pt x="409701" y="514923"/>
                  </a:lnTo>
                  <a:lnTo>
                    <a:pt x="411606" y="510097"/>
                  </a:lnTo>
                  <a:close/>
                </a:path>
                <a:path extrusionOk="0" h="1814830" w="2386329">
                  <a:moveTo>
                    <a:pt x="258064" y="1685736"/>
                  </a:moveTo>
                  <a:lnTo>
                    <a:pt x="247921" y="1735955"/>
                  </a:lnTo>
                  <a:lnTo>
                    <a:pt x="220265" y="1776970"/>
                  </a:lnTo>
                  <a:lnTo>
                    <a:pt x="179250" y="1804626"/>
                  </a:lnTo>
                  <a:lnTo>
                    <a:pt x="129031" y="1814768"/>
                  </a:lnTo>
                  <a:lnTo>
                    <a:pt x="78813" y="1804626"/>
                  </a:lnTo>
                  <a:lnTo>
                    <a:pt x="37798" y="1776970"/>
                  </a:lnTo>
                  <a:lnTo>
                    <a:pt x="10142" y="1735955"/>
                  </a:lnTo>
                  <a:lnTo>
                    <a:pt x="0" y="1685736"/>
                  </a:lnTo>
                  <a:lnTo>
                    <a:pt x="10142" y="1635518"/>
                  </a:lnTo>
                  <a:lnTo>
                    <a:pt x="37798" y="1594503"/>
                  </a:lnTo>
                  <a:lnTo>
                    <a:pt x="78813" y="1566847"/>
                  </a:lnTo>
                  <a:lnTo>
                    <a:pt x="129031" y="1556704"/>
                  </a:lnTo>
                  <a:lnTo>
                    <a:pt x="179250" y="1566847"/>
                  </a:lnTo>
                  <a:lnTo>
                    <a:pt x="220265" y="1594503"/>
                  </a:lnTo>
                  <a:lnTo>
                    <a:pt x="247921" y="1635518"/>
                  </a:lnTo>
                  <a:lnTo>
                    <a:pt x="258064" y="1685736"/>
                  </a:lnTo>
                  <a:close/>
                </a:path>
                <a:path extrusionOk="0" h="1814830" w="2386329">
                  <a:moveTo>
                    <a:pt x="451357" y="933261"/>
                  </a:moveTo>
                  <a:lnTo>
                    <a:pt x="418187" y="933279"/>
                  </a:lnTo>
                  <a:lnTo>
                    <a:pt x="385540" y="928451"/>
                  </a:lnTo>
                  <a:lnTo>
                    <a:pt x="353988" y="918885"/>
                  </a:lnTo>
                  <a:lnTo>
                    <a:pt x="324103" y="904686"/>
                  </a:lnTo>
                </a:path>
                <a:path extrusionOk="0" h="1814830" w="2386329">
                  <a:moveTo>
                    <a:pt x="563626" y="1245808"/>
                  </a:moveTo>
                  <a:lnTo>
                    <a:pt x="550112" y="1250595"/>
                  </a:lnTo>
                  <a:lnTo>
                    <a:pt x="536289" y="1254476"/>
                  </a:lnTo>
                  <a:lnTo>
                    <a:pt x="522227" y="1257453"/>
                  </a:lnTo>
                  <a:lnTo>
                    <a:pt x="508000" y="1259524"/>
                  </a:lnTo>
                </a:path>
                <a:path extrusionOk="0" h="1814830" w="2386329">
                  <a:moveTo>
                    <a:pt x="1043431" y="1396049"/>
                  </a:moveTo>
                  <a:lnTo>
                    <a:pt x="1033764" y="1381127"/>
                  </a:lnTo>
                  <a:lnTo>
                    <a:pt x="1024953" y="1365728"/>
                  </a:lnTo>
                  <a:lnTo>
                    <a:pt x="1017000" y="1349901"/>
                  </a:lnTo>
                  <a:lnTo>
                    <a:pt x="1009903" y="1333692"/>
                  </a:lnTo>
                </a:path>
                <a:path extrusionOk="0" h="1814830" w="2386329">
                  <a:moveTo>
                    <a:pt x="1663827" y="1240601"/>
                  </a:moveTo>
                  <a:lnTo>
                    <a:pt x="1661848" y="1257903"/>
                  </a:lnTo>
                  <a:lnTo>
                    <a:pt x="1658953" y="1275098"/>
                  </a:lnTo>
                  <a:lnTo>
                    <a:pt x="1655129" y="1292126"/>
                  </a:lnTo>
                  <a:lnTo>
                    <a:pt x="1650365" y="1308927"/>
                  </a:lnTo>
                </a:path>
                <a:path extrusionOk="0" h="1814830" w="2386329">
                  <a:moveTo>
                    <a:pt x="1930146" y="817691"/>
                  </a:moveTo>
                  <a:lnTo>
                    <a:pt x="1970950" y="841150"/>
                  </a:lnTo>
                  <a:lnTo>
                    <a:pt x="2006722" y="870210"/>
                  </a:lnTo>
                  <a:lnTo>
                    <a:pt x="2036988" y="904126"/>
                  </a:lnTo>
                  <a:lnTo>
                    <a:pt x="2061270" y="942154"/>
                  </a:lnTo>
                  <a:lnTo>
                    <a:pt x="2079095" y="983550"/>
                  </a:lnTo>
                  <a:lnTo>
                    <a:pt x="2089986" y="1027570"/>
                  </a:lnTo>
                  <a:lnTo>
                    <a:pt x="2093468" y="1073469"/>
                  </a:lnTo>
                </a:path>
                <a:path extrusionOk="0" h="1814830" w="2386329">
                  <a:moveTo>
                    <a:pt x="2315336" y="545276"/>
                  </a:moveTo>
                  <a:lnTo>
                    <a:pt x="2301557" y="572242"/>
                  </a:lnTo>
                  <a:lnTo>
                    <a:pt x="2284730" y="597362"/>
                  </a:lnTo>
                  <a:lnTo>
                    <a:pt x="2265045" y="620411"/>
                  </a:lnTo>
                  <a:lnTo>
                    <a:pt x="2242693" y="641161"/>
                  </a:lnTo>
                </a:path>
                <a:path extrusionOk="0" h="1814830" w="2386329">
                  <a:moveTo>
                    <a:pt x="2140839" y="189422"/>
                  </a:moveTo>
                  <a:lnTo>
                    <a:pt x="2142650" y="200686"/>
                  </a:lnTo>
                  <a:lnTo>
                    <a:pt x="2143902" y="211997"/>
                  </a:lnTo>
                  <a:lnTo>
                    <a:pt x="2144607" y="223355"/>
                  </a:lnTo>
                  <a:lnTo>
                    <a:pt x="2144776" y="234761"/>
                  </a:lnTo>
                </a:path>
                <a:path extrusionOk="0" h="1814830" w="2386329">
                  <a:moveTo>
                    <a:pt x="1676400" y="136590"/>
                  </a:moveTo>
                  <a:lnTo>
                    <a:pt x="1684089" y="121241"/>
                  </a:lnTo>
                  <a:lnTo>
                    <a:pt x="1692862" y="106476"/>
                  </a:lnTo>
                  <a:lnTo>
                    <a:pt x="1702706" y="92353"/>
                  </a:lnTo>
                  <a:lnTo>
                    <a:pt x="1713610" y="78932"/>
                  </a:lnTo>
                </a:path>
                <a:path extrusionOk="0" h="1814830" w="2386329">
                  <a:moveTo>
                    <a:pt x="1327911" y="164149"/>
                  </a:moveTo>
                  <a:lnTo>
                    <a:pt x="1331194" y="151299"/>
                  </a:lnTo>
                  <a:lnTo>
                    <a:pt x="1335309" y="138686"/>
                  </a:lnTo>
                  <a:lnTo>
                    <a:pt x="1340234" y="126359"/>
                  </a:lnTo>
                  <a:lnTo>
                    <a:pt x="1345946" y="114365"/>
                  </a:lnTo>
                </a:path>
                <a:path extrusionOk="0" h="1814830" w="2386329">
                  <a:moveTo>
                    <a:pt x="918972" y="181040"/>
                  </a:moveTo>
                  <a:lnTo>
                    <a:pt x="936369" y="191655"/>
                  </a:lnTo>
                  <a:lnTo>
                    <a:pt x="953087" y="203281"/>
                  </a:lnTo>
                  <a:lnTo>
                    <a:pt x="969067" y="215884"/>
                  </a:lnTo>
                  <a:lnTo>
                    <a:pt x="984250" y="229427"/>
                  </a:lnTo>
                </a:path>
                <a:path extrusionOk="0" h="1814830" w="2386329">
                  <a:moveTo>
                    <a:pt x="422909" y="560897"/>
                  </a:moveTo>
                  <a:lnTo>
                    <a:pt x="419340" y="548352"/>
                  </a:lnTo>
                  <a:lnTo>
                    <a:pt x="416258" y="535688"/>
                  </a:lnTo>
                  <a:lnTo>
                    <a:pt x="413676" y="522928"/>
                  </a:lnTo>
                  <a:lnTo>
                    <a:pt x="411606" y="510097"/>
                  </a:lnTo>
                </a:path>
              </a:pathLst>
            </a:custGeom>
            <a:noFill/>
            <a:ln cap="flat" cmpd="sng" w="25400">
              <a:solidFill>
                <a:srgbClr val="7E7E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80" name="Google Shape;380;p72"/>
            <p:cNvPicPr preferRelativeResize="0"/>
            <p:nvPr/>
          </p:nvPicPr>
          <p:blipFill rotWithShape="1">
            <a:blip r:embed="rId3">
              <a:alphaModFix/>
            </a:blip>
            <a:srcRect b="0" l="0" r="0" t="0"/>
            <a:stretch/>
          </p:blipFill>
          <p:spPr>
            <a:xfrm>
              <a:off x="9503663" y="847344"/>
              <a:ext cx="1597152" cy="542543"/>
            </a:xfrm>
            <a:prstGeom prst="rect">
              <a:avLst/>
            </a:prstGeom>
            <a:noFill/>
            <a:ln>
              <a:noFill/>
            </a:ln>
          </p:spPr>
        </p:pic>
      </p:grpSp>
      <p:grpSp>
        <p:nvGrpSpPr>
          <p:cNvPr id="381" name="Google Shape;381;p72"/>
          <p:cNvGrpSpPr/>
          <p:nvPr/>
        </p:nvGrpSpPr>
        <p:grpSpPr>
          <a:xfrm>
            <a:off x="8041640" y="2819907"/>
            <a:ext cx="111378" cy="111505"/>
            <a:chOff x="8041640" y="2819907"/>
            <a:chExt cx="111378" cy="111505"/>
          </a:xfrm>
        </p:grpSpPr>
        <p:pic>
          <p:nvPicPr>
            <p:cNvPr id="382" name="Google Shape;382;p72"/>
            <p:cNvPicPr preferRelativeResize="0"/>
            <p:nvPr/>
          </p:nvPicPr>
          <p:blipFill rotWithShape="1">
            <a:blip r:embed="rId4">
              <a:alphaModFix/>
            </a:blip>
            <a:srcRect b="0" l="0" r="0" t="0"/>
            <a:stretch/>
          </p:blipFill>
          <p:spPr>
            <a:xfrm>
              <a:off x="8054340" y="2832607"/>
              <a:ext cx="85978" cy="86105"/>
            </a:xfrm>
            <a:prstGeom prst="rect">
              <a:avLst/>
            </a:prstGeom>
            <a:noFill/>
            <a:ln>
              <a:noFill/>
            </a:ln>
          </p:spPr>
        </p:pic>
        <p:pic>
          <p:nvPicPr>
            <p:cNvPr id="383" name="Google Shape;383;p72"/>
            <p:cNvPicPr preferRelativeResize="0"/>
            <p:nvPr/>
          </p:nvPicPr>
          <p:blipFill rotWithShape="1">
            <a:blip r:embed="rId5">
              <a:alphaModFix/>
            </a:blip>
            <a:srcRect b="0" l="0" r="0" t="0"/>
            <a:stretch/>
          </p:blipFill>
          <p:spPr>
            <a:xfrm>
              <a:off x="8041640" y="2819907"/>
              <a:ext cx="111378" cy="111505"/>
            </a:xfrm>
            <a:prstGeom prst="rect">
              <a:avLst/>
            </a:prstGeom>
            <a:noFill/>
            <a:ln>
              <a:noFill/>
            </a:ln>
          </p:spPr>
        </p:pic>
      </p:grpSp>
      <p:grpSp>
        <p:nvGrpSpPr>
          <p:cNvPr id="384" name="Google Shape;384;p72"/>
          <p:cNvGrpSpPr/>
          <p:nvPr/>
        </p:nvGrpSpPr>
        <p:grpSpPr>
          <a:xfrm>
            <a:off x="8439023" y="2432304"/>
            <a:ext cx="197484" cy="197485"/>
            <a:chOff x="8439022" y="2432304"/>
            <a:chExt cx="197484" cy="197485"/>
          </a:xfrm>
        </p:grpSpPr>
        <p:pic>
          <p:nvPicPr>
            <p:cNvPr id="385" name="Google Shape;385;p72"/>
            <p:cNvPicPr preferRelativeResize="0"/>
            <p:nvPr/>
          </p:nvPicPr>
          <p:blipFill rotWithShape="1">
            <a:blip r:embed="rId6">
              <a:alphaModFix/>
            </a:blip>
            <a:srcRect b="0" l="0" r="0" t="0"/>
            <a:stretch/>
          </p:blipFill>
          <p:spPr>
            <a:xfrm>
              <a:off x="8451722" y="2445004"/>
              <a:ext cx="172084" cy="172085"/>
            </a:xfrm>
            <a:prstGeom prst="rect">
              <a:avLst/>
            </a:prstGeom>
            <a:noFill/>
            <a:ln>
              <a:noFill/>
            </a:ln>
          </p:spPr>
        </p:pic>
        <p:pic>
          <p:nvPicPr>
            <p:cNvPr id="386" name="Google Shape;386;p72"/>
            <p:cNvPicPr preferRelativeResize="0"/>
            <p:nvPr/>
          </p:nvPicPr>
          <p:blipFill rotWithShape="1">
            <a:blip r:embed="rId7">
              <a:alphaModFix/>
            </a:blip>
            <a:srcRect b="0" l="0" r="0" t="0"/>
            <a:stretch/>
          </p:blipFill>
          <p:spPr>
            <a:xfrm>
              <a:off x="8439022" y="2432304"/>
              <a:ext cx="197484" cy="197485"/>
            </a:xfrm>
            <a:prstGeom prst="rect">
              <a:avLst/>
            </a:prstGeom>
            <a:noFill/>
            <a:ln>
              <a:noFill/>
            </a:ln>
          </p:spPr>
        </p:pic>
      </p:grpSp>
      <p:grpSp>
        <p:nvGrpSpPr>
          <p:cNvPr id="387" name="Google Shape;387;p72"/>
          <p:cNvGrpSpPr/>
          <p:nvPr/>
        </p:nvGrpSpPr>
        <p:grpSpPr>
          <a:xfrm>
            <a:off x="765621" y="534088"/>
            <a:ext cx="3056891" cy="2219325"/>
            <a:chOff x="765621" y="534088"/>
            <a:chExt cx="3056890" cy="2219325"/>
          </a:xfrm>
        </p:grpSpPr>
        <p:sp>
          <p:nvSpPr>
            <p:cNvPr id="388" name="Google Shape;388;p72"/>
            <p:cNvSpPr/>
            <p:nvPr/>
          </p:nvSpPr>
          <p:spPr>
            <a:xfrm>
              <a:off x="765621" y="534088"/>
              <a:ext cx="3056890" cy="2219325"/>
            </a:xfrm>
            <a:custGeom>
              <a:rect b="b" l="l" r="r" t="t"/>
              <a:pathLst>
                <a:path extrusionOk="0" h="2219325" w="3056890">
                  <a:moveTo>
                    <a:pt x="1079738" y="0"/>
                  </a:moveTo>
                  <a:lnTo>
                    <a:pt x="1028735" y="895"/>
                  </a:lnTo>
                  <a:lnTo>
                    <a:pt x="977676" y="3316"/>
                  </a:lnTo>
                  <a:lnTo>
                    <a:pt x="926645" y="7280"/>
                  </a:lnTo>
                  <a:lnTo>
                    <a:pt x="875726" y="12802"/>
                  </a:lnTo>
                  <a:lnTo>
                    <a:pt x="825004" y="19899"/>
                  </a:lnTo>
                  <a:lnTo>
                    <a:pt x="774561" y="28587"/>
                  </a:lnTo>
                  <a:lnTo>
                    <a:pt x="724484" y="38883"/>
                  </a:lnTo>
                  <a:lnTo>
                    <a:pt x="674854" y="50801"/>
                  </a:lnTo>
                  <a:lnTo>
                    <a:pt x="625757" y="64360"/>
                  </a:lnTo>
                  <a:lnTo>
                    <a:pt x="577276" y="79575"/>
                  </a:lnTo>
                  <a:lnTo>
                    <a:pt x="523672" y="98668"/>
                  </a:lnTo>
                  <a:lnTo>
                    <a:pt x="472443" y="119370"/>
                  </a:lnTo>
                  <a:lnTo>
                    <a:pt x="423628" y="141606"/>
                  </a:lnTo>
                  <a:lnTo>
                    <a:pt x="377265" y="165295"/>
                  </a:lnTo>
                  <a:lnTo>
                    <a:pt x="333393" y="190361"/>
                  </a:lnTo>
                  <a:lnTo>
                    <a:pt x="292048" y="216726"/>
                  </a:lnTo>
                  <a:lnTo>
                    <a:pt x="253270" y="244312"/>
                  </a:lnTo>
                  <a:lnTo>
                    <a:pt x="217096" y="273041"/>
                  </a:lnTo>
                  <a:lnTo>
                    <a:pt x="183564" y="302834"/>
                  </a:lnTo>
                  <a:lnTo>
                    <a:pt x="152713" y="333615"/>
                  </a:lnTo>
                  <a:lnTo>
                    <a:pt x="124580" y="365306"/>
                  </a:lnTo>
                  <a:lnTo>
                    <a:pt x="99204" y="397828"/>
                  </a:lnTo>
                  <a:lnTo>
                    <a:pt x="76623" y="431104"/>
                  </a:lnTo>
                  <a:lnTo>
                    <a:pt x="56874" y="465055"/>
                  </a:lnTo>
                  <a:lnTo>
                    <a:pt x="39996" y="499605"/>
                  </a:lnTo>
                  <a:lnTo>
                    <a:pt x="15004" y="570186"/>
                  </a:lnTo>
                  <a:lnTo>
                    <a:pt x="1953" y="642225"/>
                  </a:lnTo>
                  <a:lnTo>
                    <a:pt x="0" y="678597"/>
                  </a:lnTo>
                  <a:lnTo>
                    <a:pt x="1145" y="715099"/>
                  </a:lnTo>
                  <a:lnTo>
                    <a:pt x="12887" y="788185"/>
                  </a:lnTo>
                  <a:lnTo>
                    <a:pt x="37482" y="860859"/>
                  </a:lnTo>
                  <a:lnTo>
                    <a:pt x="54695" y="896848"/>
                  </a:lnTo>
                  <a:lnTo>
                    <a:pt x="75236" y="932500"/>
                  </a:lnTo>
                  <a:lnTo>
                    <a:pt x="99142" y="967738"/>
                  </a:lnTo>
                  <a:lnTo>
                    <a:pt x="126452" y="1002484"/>
                  </a:lnTo>
                  <a:lnTo>
                    <a:pt x="152979" y="1032197"/>
                  </a:lnTo>
                  <a:lnTo>
                    <a:pt x="181494" y="1060758"/>
                  </a:lnTo>
                  <a:lnTo>
                    <a:pt x="211914" y="1088151"/>
                  </a:lnTo>
                  <a:lnTo>
                    <a:pt x="244154" y="1114360"/>
                  </a:lnTo>
                  <a:lnTo>
                    <a:pt x="278130" y="1139368"/>
                  </a:lnTo>
                  <a:lnTo>
                    <a:pt x="313759" y="1163159"/>
                  </a:lnTo>
                  <a:lnTo>
                    <a:pt x="350956" y="1185717"/>
                  </a:lnTo>
                  <a:lnTo>
                    <a:pt x="389637" y="1207025"/>
                  </a:lnTo>
                  <a:lnTo>
                    <a:pt x="429718" y="1227067"/>
                  </a:lnTo>
                  <a:lnTo>
                    <a:pt x="471115" y="1245828"/>
                  </a:lnTo>
                  <a:lnTo>
                    <a:pt x="513744" y="1263290"/>
                  </a:lnTo>
                  <a:lnTo>
                    <a:pt x="557522" y="1279438"/>
                  </a:lnTo>
                  <a:lnTo>
                    <a:pt x="602363" y="1294254"/>
                  </a:lnTo>
                  <a:lnTo>
                    <a:pt x="648185" y="1307724"/>
                  </a:lnTo>
                  <a:lnTo>
                    <a:pt x="694903" y="1319831"/>
                  </a:lnTo>
                  <a:lnTo>
                    <a:pt x="742433" y="1330557"/>
                  </a:lnTo>
                  <a:lnTo>
                    <a:pt x="790691" y="1339888"/>
                  </a:lnTo>
                  <a:lnTo>
                    <a:pt x="839593" y="1347807"/>
                  </a:lnTo>
                  <a:lnTo>
                    <a:pt x="889055" y="1354298"/>
                  </a:lnTo>
                  <a:lnTo>
                    <a:pt x="938993" y="1359343"/>
                  </a:lnTo>
                  <a:lnTo>
                    <a:pt x="989323" y="1362928"/>
                  </a:lnTo>
                  <a:lnTo>
                    <a:pt x="1039961" y="1365036"/>
                  </a:lnTo>
                  <a:lnTo>
                    <a:pt x="1090823" y="1365650"/>
                  </a:lnTo>
                  <a:lnTo>
                    <a:pt x="1141825" y="1364755"/>
                  </a:lnTo>
                  <a:lnTo>
                    <a:pt x="1192882" y="1362333"/>
                  </a:lnTo>
                  <a:lnTo>
                    <a:pt x="1243912" y="1358369"/>
                  </a:lnTo>
                  <a:lnTo>
                    <a:pt x="1294830" y="1352847"/>
                  </a:lnTo>
                  <a:lnTo>
                    <a:pt x="1345551" y="1345750"/>
                  </a:lnTo>
                  <a:lnTo>
                    <a:pt x="1395992" y="1337062"/>
                  </a:lnTo>
                  <a:lnTo>
                    <a:pt x="1446070" y="1326767"/>
                  </a:lnTo>
                  <a:lnTo>
                    <a:pt x="1495699" y="1314848"/>
                  </a:lnTo>
                  <a:lnTo>
                    <a:pt x="1544796" y="1301290"/>
                  </a:lnTo>
                  <a:lnTo>
                    <a:pt x="1593276" y="1286075"/>
                  </a:lnTo>
                  <a:lnTo>
                    <a:pt x="3056316" y="2219017"/>
                  </a:lnTo>
                  <a:lnTo>
                    <a:pt x="1915475" y="1122499"/>
                  </a:lnTo>
                  <a:lnTo>
                    <a:pt x="1958505" y="1088165"/>
                  </a:lnTo>
                  <a:lnTo>
                    <a:pt x="1997623" y="1052503"/>
                  </a:lnTo>
                  <a:lnTo>
                    <a:pt x="2032810" y="1015637"/>
                  </a:lnTo>
                  <a:lnTo>
                    <a:pt x="2064044" y="977690"/>
                  </a:lnTo>
                  <a:lnTo>
                    <a:pt x="2091305" y="938788"/>
                  </a:lnTo>
                  <a:lnTo>
                    <a:pt x="2114572" y="899052"/>
                  </a:lnTo>
                  <a:lnTo>
                    <a:pt x="2133824" y="858609"/>
                  </a:lnTo>
                  <a:lnTo>
                    <a:pt x="2149040" y="817581"/>
                  </a:lnTo>
                  <a:lnTo>
                    <a:pt x="2160200" y="776093"/>
                  </a:lnTo>
                  <a:lnTo>
                    <a:pt x="2167283" y="734268"/>
                  </a:lnTo>
                  <a:lnTo>
                    <a:pt x="2170268" y="692231"/>
                  </a:lnTo>
                  <a:lnTo>
                    <a:pt x="2169134" y="650106"/>
                  </a:lnTo>
                  <a:lnTo>
                    <a:pt x="2163860" y="608016"/>
                  </a:lnTo>
                  <a:lnTo>
                    <a:pt x="2154426" y="566085"/>
                  </a:lnTo>
                  <a:lnTo>
                    <a:pt x="2140812" y="524438"/>
                  </a:lnTo>
                  <a:lnTo>
                    <a:pt x="2122995" y="483199"/>
                  </a:lnTo>
                  <a:lnTo>
                    <a:pt x="2100956" y="442491"/>
                  </a:lnTo>
                  <a:lnTo>
                    <a:pt x="2074673" y="402439"/>
                  </a:lnTo>
                  <a:lnTo>
                    <a:pt x="2044126" y="363166"/>
                  </a:lnTo>
                  <a:lnTo>
                    <a:pt x="2017600" y="333453"/>
                  </a:lnTo>
                  <a:lnTo>
                    <a:pt x="1989085" y="304891"/>
                  </a:lnTo>
                  <a:lnTo>
                    <a:pt x="1958666" y="277498"/>
                  </a:lnTo>
                  <a:lnTo>
                    <a:pt x="1926426" y="251290"/>
                  </a:lnTo>
                  <a:lnTo>
                    <a:pt x="1892450" y="226282"/>
                  </a:lnTo>
                  <a:lnTo>
                    <a:pt x="1856821" y="202491"/>
                  </a:lnTo>
                  <a:lnTo>
                    <a:pt x="1819624" y="179933"/>
                  </a:lnTo>
                  <a:lnTo>
                    <a:pt x="1780943" y="158625"/>
                  </a:lnTo>
                  <a:lnTo>
                    <a:pt x="1740861" y="138582"/>
                  </a:lnTo>
                  <a:lnTo>
                    <a:pt x="1699463" y="119822"/>
                  </a:lnTo>
                  <a:lnTo>
                    <a:pt x="1656833" y="102360"/>
                  </a:lnTo>
                  <a:lnTo>
                    <a:pt x="1613054" y="86212"/>
                  </a:lnTo>
                  <a:lnTo>
                    <a:pt x="1568211" y="71395"/>
                  </a:lnTo>
                  <a:lnTo>
                    <a:pt x="1522388" y="57925"/>
                  </a:lnTo>
                  <a:lnTo>
                    <a:pt x="1475669" y="45819"/>
                  </a:lnTo>
                  <a:lnTo>
                    <a:pt x="1428138" y="35092"/>
                  </a:lnTo>
                  <a:lnTo>
                    <a:pt x="1379878" y="25761"/>
                  </a:lnTo>
                  <a:lnTo>
                    <a:pt x="1330975" y="17842"/>
                  </a:lnTo>
                  <a:lnTo>
                    <a:pt x="1281511" y="11352"/>
                  </a:lnTo>
                  <a:lnTo>
                    <a:pt x="1231572" y="6306"/>
                  </a:lnTo>
                  <a:lnTo>
                    <a:pt x="1181241" y="2721"/>
                  </a:lnTo>
                  <a:lnTo>
                    <a:pt x="1130601" y="614"/>
                  </a:lnTo>
                  <a:lnTo>
                    <a:pt x="1079738" y="0"/>
                  </a:lnTo>
                  <a:close/>
                </a:path>
              </a:pathLst>
            </a:custGeom>
            <a:solidFill>
              <a:srgbClr val="7E7E7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9" name="Google Shape;389;p72"/>
            <p:cNvSpPr/>
            <p:nvPr/>
          </p:nvSpPr>
          <p:spPr>
            <a:xfrm>
              <a:off x="765621" y="534088"/>
              <a:ext cx="3056890" cy="2219325"/>
            </a:xfrm>
            <a:custGeom>
              <a:rect b="b" l="l" r="r" t="t"/>
              <a:pathLst>
                <a:path extrusionOk="0" h="2219325" w="3056890">
                  <a:moveTo>
                    <a:pt x="3056316" y="2219017"/>
                  </a:moveTo>
                  <a:lnTo>
                    <a:pt x="1593276" y="1286075"/>
                  </a:lnTo>
                  <a:lnTo>
                    <a:pt x="1544796" y="1301290"/>
                  </a:lnTo>
                  <a:lnTo>
                    <a:pt x="1495699" y="1314848"/>
                  </a:lnTo>
                  <a:lnTo>
                    <a:pt x="1446070" y="1326767"/>
                  </a:lnTo>
                  <a:lnTo>
                    <a:pt x="1395992" y="1337062"/>
                  </a:lnTo>
                  <a:lnTo>
                    <a:pt x="1345551" y="1345750"/>
                  </a:lnTo>
                  <a:lnTo>
                    <a:pt x="1294830" y="1352847"/>
                  </a:lnTo>
                  <a:lnTo>
                    <a:pt x="1243912" y="1358369"/>
                  </a:lnTo>
                  <a:lnTo>
                    <a:pt x="1192882" y="1362333"/>
                  </a:lnTo>
                  <a:lnTo>
                    <a:pt x="1141825" y="1364755"/>
                  </a:lnTo>
                  <a:lnTo>
                    <a:pt x="1090823" y="1365650"/>
                  </a:lnTo>
                  <a:lnTo>
                    <a:pt x="1039961" y="1365036"/>
                  </a:lnTo>
                  <a:lnTo>
                    <a:pt x="989323" y="1362928"/>
                  </a:lnTo>
                  <a:lnTo>
                    <a:pt x="938993" y="1359343"/>
                  </a:lnTo>
                  <a:lnTo>
                    <a:pt x="889055" y="1354298"/>
                  </a:lnTo>
                  <a:lnTo>
                    <a:pt x="839593" y="1347807"/>
                  </a:lnTo>
                  <a:lnTo>
                    <a:pt x="790691" y="1339888"/>
                  </a:lnTo>
                  <a:lnTo>
                    <a:pt x="742433" y="1330557"/>
                  </a:lnTo>
                  <a:lnTo>
                    <a:pt x="694903" y="1319831"/>
                  </a:lnTo>
                  <a:lnTo>
                    <a:pt x="648185" y="1307724"/>
                  </a:lnTo>
                  <a:lnTo>
                    <a:pt x="602363" y="1294254"/>
                  </a:lnTo>
                  <a:lnTo>
                    <a:pt x="557522" y="1279438"/>
                  </a:lnTo>
                  <a:lnTo>
                    <a:pt x="513744" y="1263290"/>
                  </a:lnTo>
                  <a:lnTo>
                    <a:pt x="471115" y="1245828"/>
                  </a:lnTo>
                  <a:lnTo>
                    <a:pt x="429718" y="1227067"/>
                  </a:lnTo>
                  <a:lnTo>
                    <a:pt x="389637" y="1207025"/>
                  </a:lnTo>
                  <a:lnTo>
                    <a:pt x="350956" y="1185717"/>
                  </a:lnTo>
                  <a:lnTo>
                    <a:pt x="313759" y="1163159"/>
                  </a:lnTo>
                  <a:lnTo>
                    <a:pt x="278130" y="1139368"/>
                  </a:lnTo>
                  <a:lnTo>
                    <a:pt x="244154" y="1114360"/>
                  </a:lnTo>
                  <a:lnTo>
                    <a:pt x="211914" y="1088151"/>
                  </a:lnTo>
                  <a:lnTo>
                    <a:pt x="181494" y="1060758"/>
                  </a:lnTo>
                  <a:lnTo>
                    <a:pt x="152979" y="1032197"/>
                  </a:lnTo>
                  <a:lnTo>
                    <a:pt x="126452" y="1002484"/>
                  </a:lnTo>
                  <a:lnTo>
                    <a:pt x="99142" y="967738"/>
                  </a:lnTo>
                  <a:lnTo>
                    <a:pt x="75236" y="932500"/>
                  </a:lnTo>
                  <a:lnTo>
                    <a:pt x="54695" y="896848"/>
                  </a:lnTo>
                  <a:lnTo>
                    <a:pt x="37482" y="860859"/>
                  </a:lnTo>
                  <a:lnTo>
                    <a:pt x="23559" y="824612"/>
                  </a:lnTo>
                  <a:lnTo>
                    <a:pt x="5429" y="751654"/>
                  </a:lnTo>
                  <a:lnTo>
                    <a:pt x="0" y="678597"/>
                  </a:lnTo>
                  <a:lnTo>
                    <a:pt x="1953" y="642225"/>
                  </a:lnTo>
                  <a:lnTo>
                    <a:pt x="15004" y="570186"/>
                  </a:lnTo>
                  <a:lnTo>
                    <a:pt x="39996" y="499605"/>
                  </a:lnTo>
                  <a:lnTo>
                    <a:pt x="56874" y="465055"/>
                  </a:lnTo>
                  <a:lnTo>
                    <a:pt x="76623" y="431104"/>
                  </a:lnTo>
                  <a:lnTo>
                    <a:pt x="99204" y="397828"/>
                  </a:lnTo>
                  <a:lnTo>
                    <a:pt x="124580" y="365306"/>
                  </a:lnTo>
                  <a:lnTo>
                    <a:pt x="152713" y="333615"/>
                  </a:lnTo>
                  <a:lnTo>
                    <a:pt x="183564" y="302834"/>
                  </a:lnTo>
                  <a:lnTo>
                    <a:pt x="217096" y="273041"/>
                  </a:lnTo>
                  <a:lnTo>
                    <a:pt x="253270" y="244312"/>
                  </a:lnTo>
                  <a:lnTo>
                    <a:pt x="292048" y="216726"/>
                  </a:lnTo>
                  <a:lnTo>
                    <a:pt x="333393" y="190361"/>
                  </a:lnTo>
                  <a:lnTo>
                    <a:pt x="377265" y="165295"/>
                  </a:lnTo>
                  <a:lnTo>
                    <a:pt x="423628" y="141606"/>
                  </a:lnTo>
                  <a:lnTo>
                    <a:pt x="472443" y="119370"/>
                  </a:lnTo>
                  <a:lnTo>
                    <a:pt x="523672" y="98668"/>
                  </a:lnTo>
                  <a:lnTo>
                    <a:pt x="577276" y="79575"/>
                  </a:lnTo>
                  <a:lnTo>
                    <a:pt x="625757" y="64360"/>
                  </a:lnTo>
                  <a:lnTo>
                    <a:pt x="674854" y="50801"/>
                  </a:lnTo>
                  <a:lnTo>
                    <a:pt x="724484" y="38883"/>
                  </a:lnTo>
                  <a:lnTo>
                    <a:pt x="774561" y="28587"/>
                  </a:lnTo>
                  <a:lnTo>
                    <a:pt x="825004" y="19899"/>
                  </a:lnTo>
                  <a:lnTo>
                    <a:pt x="875726" y="12802"/>
                  </a:lnTo>
                  <a:lnTo>
                    <a:pt x="926645" y="7280"/>
                  </a:lnTo>
                  <a:lnTo>
                    <a:pt x="977676" y="3316"/>
                  </a:lnTo>
                  <a:lnTo>
                    <a:pt x="1028735" y="895"/>
                  </a:lnTo>
                  <a:lnTo>
                    <a:pt x="1079738" y="0"/>
                  </a:lnTo>
                  <a:lnTo>
                    <a:pt x="1130601" y="614"/>
                  </a:lnTo>
                  <a:lnTo>
                    <a:pt x="1181241" y="2721"/>
                  </a:lnTo>
                  <a:lnTo>
                    <a:pt x="1231572" y="6306"/>
                  </a:lnTo>
                  <a:lnTo>
                    <a:pt x="1281511" y="11352"/>
                  </a:lnTo>
                  <a:lnTo>
                    <a:pt x="1330975" y="17842"/>
                  </a:lnTo>
                  <a:lnTo>
                    <a:pt x="1379878" y="25761"/>
                  </a:lnTo>
                  <a:lnTo>
                    <a:pt x="1428138" y="35092"/>
                  </a:lnTo>
                  <a:lnTo>
                    <a:pt x="1475669" y="45819"/>
                  </a:lnTo>
                  <a:lnTo>
                    <a:pt x="1522388" y="57925"/>
                  </a:lnTo>
                  <a:lnTo>
                    <a:pt x="1568211" y="71395"/>
                  </a:lnTo>
                  <a:lnTo>
                    <a:pt x="1613054" y="86212"/>
                  </a:lnTo>
                  <a:lnTo>
                    <a:pt x="1656833" y="102360"/>
                  </a:lnTo>
                  <a:lnTo>
                    <a:pt x="1699463" y="119822"/>
                  </a:lnTo>
                  <a:lnTo>
                    <a:pt x="1740861" y="138582"/>
                  </a:lnTo>
                  <a:lnTo>
                    <a:pt x="1780943" y="158625"/>
                  </a:lnTo>
                  <a:lnTo>
                    <a:pt x="1819624" y="179933"/>
                  </a:lnTo>
                  <a:lnTo>
                    <a:pt x="1856821" y="202491"/>
                  </a:lnTo>
                  <a:lnTo>
                    <a:pt x="1892450" y="226282"/>
                  </a:lnTo>
                  <a:lnTo>
                    <a:pt x="1926426" y="251290"/>
                  </a:lnTo>
                  <a:lnTo>
                    <a:pt x="1958666" y="277498"/>
                  </a:lnTo>
                  <a:lnTo>
                    <a:pt x="1989085" y="304891"/>
                  </a:lnTo>
                  <a:lnTo>
                    <a:pt x="2017600" y="333453"/>
                  </a:lnTo>
                  <a:lnTo>
                    <a:pt x="2044126" y="363166"/>
                  </a:lnTo>
                  <a:lnTo>
                    <a:pt x="2074673" y="402439"/>
                  </a:lnTo>
                  <a:lnTo>
                    <a:pt x="2100956" y="442491"/>
                  </a:lnTo>
                  <a:lnTo>
                    <a:pt x="2122995" y="483199"/>
                  </a:lnTo>
                  <a:lnTo>
                    <a:pt x="2140812" y="524438"/>
                  </a:lnTo>
                  <a:lnTo>
                    <a:pt x="2154426" y="566085"/>
                  </a:lnTo>
                  <a:lnTo>
                    <a:pt x="2163860" y="608016"/>
                  </a:lnTo>
                  <a:lnTo>
                    <a:pt x="2169134" y="650106"/>
                  </a:lnTo>
                  <a:lnTo>
                    <a:pt x="2170268" y="692231"/>
                  </a:lnTo>
                  <a:lnTo>
                    <a:pt x="2167283" y="734268"/>
                  </a:lnTo>
                  <a:lnTo>
                    <a:pt x="2160200" y="776093"/>
                  </a:lnTo>
                  <a:lnTo>
                    <a:pt x="2149040" y="817581"/>
                  </a:lnTo>
                  <a:lnTo>
                    <a:pt x="2133824" y="858609"/>
                  </a:lnTo>
                  <a:lnTo>
                    <a:pt x="2114572" y="899052"/>
                  </a:lnTo>
                  <a:lnTo>
                    <a:pt x="2091305" y="938788"/>
                  </a:lnTo>
                  <a:lnTo>
                    <a:pt x="2064044" y="977690"/>
                  </a:lnTo>
                  <a:lnTo>
                    <a:pt x="2032810" y="1015637"/>
                  </a:lnTo>
                  <a:lnTo>
                    <a:pt x="1997623" y="1052503"/>
                  </a:lnTo>
                  <a:lnTo>
                    <a:pt x="1958505" y="1088165"/>
                  </a:lnTo>
                  <a:lnTo>
                    <a:pt x="1915475" y="1122499"/>
                  </a:lnTo>
                  <a:lnTo>
                    <a:pt x="3056316" y="2219017"/>
                  </a:lnTo>
                  <a:close/>
                </a:path>
              </a:pathLst>
            </a:custGeom>
            <a:noFill/>
            <a:ln cap="flat" cmpd="sng" w="25400">
              <a:solidFill>
                <a:srgbClr val="7E7E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90" name="Google Shape;390;p72"/>
            <p:cNvPicPr preferRelativeResize="0"/>
            <p:nvPr/>
          </p:nvPicPr>
          <p:blipFill rotWithShape="1">
            <a:blip r:embed="rId8">
              <a:alphaModFix/>
            </a:blip>
            <a:srcRect b="0" l="0" r="0" t="0"/>
            <a:stretch/>
          </p:blipFill>
          <p:spPr>
            <a:xfrm>
              <a:off x="1153668" y="838200"/>
              <a:ext cx="1370076" cy="640079"/>
            </a:xfrm>
            <a:prstGeom prst="rect">
              <a:avLst/>
            </a:prstGeom>
            <a:noFill/>
            <a:ln>
              <a:noFill/>
            </a:ln>
          </p:spPr>
        </p:pic>
        <p:sp>
          <p:nvSpPr>
            <p:cNvPr id="391" name="Google Shape;391;p72"/>
            <p:cNvSpPr/>
            <p:nvPr/>
          </p:nvSpPr>
          <p:spPr>
            <a:xfrm>
              <a:off x="1148905" y="833374"/>
              <a:ext cx="1379855" cy="649605"/>
            </a:xfrm>
            <a:custGeom>
              <a:rect b="b" l="l" r="r" t="t"/>
              <a:pathLst>
                <a:path extrusionOk="0" h="649605" w="1379855">
                  <a:moveTo>
                    <a:pt x="0" y="649604"/>
                  </a:moveTo>
                  <a:lnTo>
                    <a:pt x="1379601" y="649604"/>
                  </a:lnTo>
                  <a:lnTo>
                    <a:pt x="1379601" y="0"/>
                  </a:lnTo>
                  <a:lnTo>
                    <a:pt x="0" y="0"/>
                  </a:lnTo>
                  <a:lnTo>
                    <a:pt x="0" y="649604"/>
                  </a:lnTo>
                  <a:close/>
                </a:path>
              </a:pathLst>
            </a:custGeom>
            <a:noFill/>
            <a:ln cap="flat" cmpd="sng" w="9525">
              <a:solidFill>
                <a:srgbClr val="7E7E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48" name="Shape 648"/>
        <p:cNvGrpSpPr/>
        <p:nvPr/>
      </p:nvGrpSpPr>
      <p:grpSpPr>
        <a:xfrm>
          <a:off x="0" y="0"/>
          <a:ext cx="0" cy="0"/>
          <a:chOff x="0" y="0"/>
          <a:chExt cx="0" cy="0"/>
        </a:xfrm>
      </p:grpSpPr>
      <p:grpSp>
        <p:nvGrpSpPr>
          <p:cNvPr id="649" name="Google Shape;649;p99"/>
          <p:cNvGrpSpPr/>
          <p:nvPr/>
        </p:nvGrpSpPr>
        <p:grpSpPr>
          <a:xfrm>
            <a:off x="6324600" y="774193"/>
            <a:ext cx="5867398" cy="6083806"/>
            <a:chOff x="6324600" y="774191"/>
            <a:chExt cx="5867398" cy="6083806"/>
          </a:xfrm>
        </p:grpSpPr>
        <p:pic>
          <p:nvPicPr>
            <p:cNvPr id="650" name="Google Shape;650;p99"/>
            <p:cNvPicPr preferRelativeResize="0"/>
            <p:nvPr/>
          </p:nvPicPr>
          <p:blipFill rotWithShape="1">
            <a:blip r:embed="rId3">
              <a:alphaModFix/>
            </a:blip>
            <a:srcRect b="0" l="0" r="0" t="0"/>
            <a:stretch/>
          </p:blipFill>
          <p:spPr>
            <a:xfrm>
              <a:off x="6324600" y="774191"/>
              <a:ext cx="5451348" cy="5094732"/>
            </a:xfrm>
            <a:prstGeom prst="rect">
              <a:avLst/>
            </a:prstGeom>
            <a:noFill/>
            <a:ln>
              <a:noFill/>
            </a:ln>
          </p:spPr>
        </p:pic>
        <p:pic>
          <p:nvPicPr>
            <p:cNvPr id="651" name="Google Shape;651;p99"/>
            <p:cNvPicPr preferRelativeResize="0"/>
            <p:nvPr/>
          </p:nvPicPr>
          <p:blipFill rotWithShape="1">
            <a:blip r:embed="rId4">
              <a:alphaModFix/>
            </a:blip>
            <a:srcRect b="0" l="0" r="0" t="0"/>
            <a:stretch/>
          </p:blipFill>
          <p:spPr>
            <a:xfrm>
              <a:off x="11059667" y="5250179"/>
              <a:ext cx="1132331" cy="1607818"/>
            </a:xfrm>
            <a:prstGeom prst="rect">
              <a:avLst/>
            </a:prstGeom>
            <a:noFill/>
            <a:ln>
              <a:noFill/>
            </a:ln>
          </p:spPr>
        </p:pic>
      </p:grpSp>
      <p:sp>
        <p:nvSpPr>
          <p:cNvPr id="652" name="Google Shape;652;p99"/>
          <p:cNvSpPr txBox="1"/>
          <p:nvPr>
            <p:ph type="title"/>
          </p:nvPr>
        </p:nvSpPr>
        <p:spPr>
          <a:xfrm>
            <a:off x="524967" y="325323"/>
            <a:ext cx="6602700" cy="627900"/>
          </a:xfrm>
          <a:prstGeom prst="rect">
            <a:avLst/>
          </a:prstGeom>
          <a:noFill/>
          <a:ln>
            <a:noFill/>
          </a:ln>
        </p:spPr>
        <p:txBody>
          <a:bodyPr anchorCtr="0" anchor="t" bIns="0" lIns="0" spcFirstLastPara="1" rIns="0" wrap="square" tIns="12050">
            <a:spAutoFit/>
          </a:bodyPr>
          <a:lstStyle/>
          <a:p>
            <a:pPr indent="0" lvl="0" marL="12700" rtl="0" algn="l">
              <a:spcBef>
                <a:spcPts val="0"/>
              </a:spcBef>
              <a:spcAft>
                <a:spcPts val="0"/>
              </a:spcAft>
              <a:buNone/>
            </a:pPr>
            <a:r>
              <a:rPr lang="en-US" sz="4000">
                <a:solidFill>
                  <a:srgbClr val="31859C"/>
                </a:solidFill>
                <a:latin typeface="Calibri"/>
                <a:ea typeface="Calibri"/>
                <a:cs typeface="Calibri"/>
                <a:sym typeface="Calibri"/>
              </a:rPr>
              <a:t>Equitable Teaching Practices</a:t>
            </a:r>
            <a:endParaRPr sz="4000">
              <a:solidFill>
                <a:srgbClr val="31859C"/>
              </a:solidFill>
              <a:latin typeface="Calibri"/>
              <a:ea typeface="Calibri"/>
              <a:cs typeface="Calibri"/>
              <a:sym typeface="Calibri"/>
            </a:endParaRPr>
          </a:p>
        </p:txBody>
      </p:sp>
      <p:sp>
        <p:nvSpPr>
          <p:cNvPr id="653" name="Google Shape;653;p99"/>
          <p:cNvSpPr txBox="1"/>
          <p:nvPr/>
        </p:nvSpPr>
        <p:spPr>
          <a:xfrm>
            <a:off x="447725" y="1329050"/>
            <a:ext cx="5069400" cy="3491400"/>
          </a:xfrm>
          <a:prstGeom prst="rect">
            <a:avLst/>
          </a:prstGeom>
          <a:noFill/>
          <a:ln>
            <a:noFill/>
          </a:ln>
        </p:spPr>
        <p:txBody>
          <a:bodyPr anchorCtr="0" anchor="t" bIns="0" lIns="0" spcFirstLastPara="1" rIns="0" wrap="square" tIns="165100">
            <a:spAutoFit/>
          </a:bodyPr>
          <a:lstStyle/>
          <a:p>
            <a:pPr indent="-368300" lvl="0" marL="457200" marR="7078" rtl="0" algn="l">
              <a:spcBef>
                <a:spcPts val="0"/>
              </a:spcBef>
              <a:spcAft>
                <a:spcPts val="0"/>
              </a:spcAft>
              <a:buClr>
                <a:srgbClr val="434343"/>
              </a:buClr>
              <a:buSzPts val="2200"/>
              <a:buFont typeface="Calibri"/>
              <a:buChar char="●"/>
            </a:pPr>
            <a:r>
              <a:rPr lang="en-US" sz="2200">
                <a:solidFill>
                  <a:srgbClr val="434343"/>
                </a:solidFill>
                <a:latin typeface="Calibri"/>
                <a:ea typeface="Calibri"/>
                <a:cs typeface="Calibri"/>
                <a:sym typeface="Calibri"/>
              </a:rPr>
              <a:t>Going deep with mathematics</a:t>
            </a:r>
            <a:endParaRPr sz="2200">
              <a:solidFill>
                <a:srgbClr val="434343"/>
              </a:solidFill>
              <a:latin typeface="Calibri"/>
              <a:ea typeface="Calibri"/>
              <a:cs typeface="Calibri"/>
              <a:sym typeface="Calibri"/>
            </a:endParaRPr>
          </a:p>
          <a:p>
            <a:pPr indent="-368300" lvl="0" marL="457200" marR="7078" rtl="0" algn="l">
              <a:spcBef>
                <a:spcPts val="1200"/>
              </a:spcBef>
              <a:spcAft>
                <a:spcPts val="0"/>
              </a:spcAft>
              <a:buClr>
                <a:srgbClr val="434343"/>
              </a:buClr>
              <a:buSzPts val="2200"/>
              <a:buFont typeface="Calibri"/>
              <a:buChar char="●"/>
            </a:pPr>
            <a:r>
              <a:rPr lang="en-US" sz="2200">
                <a:solidFill>
                  <a:srgbClr val="434343"/>
                </a:solidFill>
                <a:latin typeface="Calibri"/>
                <a:ea typeface="Calibri"/>
                <a:cs typeface="Calibri"/>
                <a:sym typeface="Calibri"/>
              </a:rPr>
              <a:t>Leveraging multiple  mathematical competencies</a:t>
            </a:r>
            <a:endParaRPr sz="2200">
              <a:solidFill>
                <a:srgbClr val="434343"/>
              </a:solidFill>
              <a:latin typeface="Calibri"/>
              <a:ea typeface="Calibri"/>
              <a:cs typeface="Calibri"/>
              <a:sym typeface="Calibri"/>
            </a:endParaRPr>
          </a:p>
          <a:p>
            <a:pPr indent="-368300" lvl="0" marL="457200" marR="7078" rtl="0" algn="l">
              <a:spcBef>
                <a:spcPts val="1200"/>
              </a:spcBef>
              <a:spcAft>
                <a:spcPts val="0"/>
              </a:spcAft>
              <a:buClr>
                <a:srgbClr val="434343"/>
              </a:buClr>
              <a:buSzPts val="2200"/>
              <a:buFont typeface="Calibri"/>
              <a:buChar char="●"/>
            </a:pPr>
            <a:r>
              <a:rPr lang="en-US" sz="2200">
                <a:solidFill>
                  <a:srgbClr val="434343"/>
                </a:solidFill>
                <a:latin typeface="Calibri"/>
                <a:ea typeface="Calibri"/>
                <a:cs typeface="Calibri"/>
                <a:sym typeface="Calibri"/>
              </a:rPr>
              <a:t>Affirming mathematics learners’ identities</a:t>
            </a:r>
            <a:endParaRPr sz="2200">
              <a:solidFill>
                <a:srgbClr val="434343"/>
              </a:solidFill>
              <a:latin typeface="Calibri"/>
              <a:ea typeface="Calibri"/>
              <a:cs typeface="Calibri"/>
              <a:sym typeface="Calibri"/>
            </a:endParaRPr>
          </a:p>
          <a:p>
            <a:pPr indent="-368300" lvl="0" marL="457200" marR="7078" rtl="0" algn="l">
              <a:spcBef>
                <a:spcPts val="1200"/>
              </a:spcBef>
              <a:spcAft>
                <a:spcPts val="0"/>
              </a:spcAft>
              <a:buClr>
                <a:srgbClr val="434343"/>
              </a:buClr>
              <a:buSzPts val="2200"/>
              <a:buFont typeface="Calibri"/>
              <a:buChar char="●"/>
            </a:pPr>
            <a:r>
              <a:rPr lang="en-US" sz="2200">
                <a:solidFill>
                  <a:srgbClr val="434343"/>
                </a:solidFill>
                <a:latin typeface="Calibri"/>
                <a:ea typeface="Calibri"/>
                <a:cs typeface="Calibri"/>
                <a:sym typeface="Calibri"/>
              </a:rPr>
              <a:t>Challenging spaces of marginality</a:t>
            </a:r>
            <a:endParaRPr sz="2200">
              <a:solidFill>
                <a:srgbClr val="434343"/>
              </a:solidFill>
              <a:latin typeface="Calibri"/>
              <a:ea typeface="Calibri"/>
              <a:cs typeface="Calibri"/>
              <a:sym typeface="Calibri"/>
            </a:endParaRPr>
          </a:p>
          <a:p>
            <a:pPr indent="-368300" lvl="0" marL="457200" marR="7078" rtl="0" algn="l">
              <a:spcBef>
                <a:spcPts val="1200"/>
              </a:spcBef>
              <a:spcAft>
                <a:spcPts val="1200"/>
              </a:spcAft>
              <a:buClr>
                <a:srgbClr val="434343"/>
              </a:buClr>
              <a:buSzPts val="2200"/>
              <a:buFont typeface="Calibri"/>
              <a:buChar char="●"/>
            </a:pPr>
            <a:r>
              <a:rPr lang="en-US" sz="2200">
                <a:solidFill>
                  <a:srgbClr val="434343"/>
                </a:solidFill>
                <a:latin typeface="Calibri"/>
                <a:ea typeface="Calibri"/>
                <a:cs typeface="Calibri"/>
                <a:sym typeface="Calibri"/>
              </a:rPr>
              <a:t>Drawing on multiple resources of  knowledge</a:t>
            </a:r>
            <a:endParaRPr sz="2200">
              <a:solidFill>
                <a:srgbClr val="434343"/>
              </a:solidFill>
              <a:latin typeface="Calibri"/>
              <a:ea typeface="Calibri"/>
              <a:cs typeface="Calibri"/>
              <a:sym typeface="Calibri"/>
            </a:endParaRPr>
          </a:p>
        </p:txBody>
      </p:sp>
      <p:sp>
        <p:nvSpPr>
          <p:cNvPr id="654" name="Google Shape;654;p99"/>
          <p:cNvSpPr txBox="1"/>
          <p:nvPr/>
        </p:nvSpPr>
        <p:spPr>
          <a:xfrm>
            <a:off x="1209425" y="6370575"/>
            <a:ext cx="4307700" cy="408600"/>
          </a:xfrm>
          <a:prstGeom prst="rect">
            <a:avLst/>
          </a:prstGeom>
          <a:noFill/>
          <a:ln>
            <a:noFill/>
          </a:ln>
        </p:spPr>
        <p:txBody>
          <a:bodyPr anchorCtr="0" anchor="t" bIns="0" lIns="0" spcFirstLastPara="1" rIns="0" wrap="square" tIns="12700">
            <a:spAutoFit/>
          </a:bodyPr>
          <a:lstStyle/>
          <a:p>
            <a:pPr indent="0" lvl="0" marL="0" marR="5080" rtl="0" algn="l">
              <a:lnSpc>
                <a:spcPct val="114250"/>
              </a:lnSpc>
              <a:spcBef>
                <a:spcPts val="0"/>
              </a:spcBef>
              <a:spcAft>
                <a:spcPts val="0"/>
              </a:spcAft>
              <a:buNone/>
            </a:pPr>
            <a:r>
              <a:rPr lang="en-US" sz="1200">
                <a:solidFill>
                  <a:srgbClr val="674EA7"/>
                </a:solidFill>
                <a:latin typeface="Calibri"/>
                <a:ea typeface="Calibri"/>
                <a:cs typeface="Calibri"/>
                <a:sym typeface="Calibri"/>
              </a:rPr>
              <a:t>Aguirre, Mayfield‐Ingram, &amp; Martin. (2013). </a:t>
            </a:r>
            <a:r>
              <a:rPr i="1" lang="en-US" sz="1200">
                <a:solidFill>
                  <a:srgbClr val="674EA7"/>
                </a:solidFill>
                <a:latin typeface="Calibri"/>
                <a:ea typeface="Calibri"/>
                <a:cs typeface="Calibri"/>
                <a:sym typeface="Calibri"/>
              </a:rPr>
              <a:t>The Impact of Identity </a:t>
            </a:r>
            <a:br>
              <a:rPr i="1" lang="en-US" sz="1200">
                <a:solidFill>
                  <a:srgbClr val="674EA7"/>
                </a:solidFill>
                <a:latin typeface="Calibri"/>
                <a:ea typeface="Calibri"/>
                <a:cs typeface="Calibri"/>
                <a:sym typeface="Calibri"/>
              </a:rPr>
            </a:br>
            <a:r>
              <a:rPr i="1" lang="en-US" sz="1200">
                <a:solidFill>
                  <a:srgbClr val="674EA7"/>
                </a:solidFill>
                <a:latin typeface="Calibri"/>
                <a:ea typeface="Calibri"/>
                <a:cs typeface="Calibri"/>
                <a:sym typeface="Calibri"/>
              </a:rPr>
              <a:t>in K‐8</a:t>
            </a:r>
            <a:r>
              <a:rPr lang="en-US" sz="1200">
                <a:solidFill>
                  <a:srgbClr val="674EA7"/>
                </a:solidFill>
                <a:latin typeface="Calibri"/>
                <a:ea typeface="Calibri"/>
                <a:cs typeface="Calibri"/>
                <a:sym typeface="Calibri"/>
              </a:rPr>
              <a:t> </a:t>
            </a:r>
            <a:r>
              <a:rPr i="1" lang="en-US" sz="1200">
                <a:solidFill>
                  <a:srgbClr val="674EA7"/>
                </a:solidFill>
                <a:latin typeface="Calibri"/>
                <a:ea typeface="Calibri"/>
                <a:cs typeface="Calibri"/>
                <a:sym typeface="Calibri"/>
              </a:rPr>
              <a:t>Mathematics: Rethinking Equity Based Practices. </a:t>
            </a:r>
            <a:r>
              <a:rPr lang="en-US" sz="1200">
                <a:solidFill>
                  <a:srgbClr val="674EA7"/>
                </a:solidFill>
                <a:latin typeface="Calibri"/>
                <a:ea typeface="Calibri"/>
                <a:cs typeface="Calibri"/>
                <a:sym typeface="Calibri"/>
              </a:rPr>
              <a:t>NCTM.</a:t>
            </a:r>
            <a:endParaRPr sz="1200">
              <a:solidFill>
                <a:srgbClr val="674EA7"/>
              </a:solidFill>
              <a:latin typeface="Calibri"/>
              <a:ea typeface="Calibri"/>
              <a:cs typeface="Calibri"/>
              <a:sym typeface="Calibri"/>
            </a:endParaRPr>
          </a:p>
        </p:txBody>
      </p:sp>
      <p:pic>
        <p:nvPicPr>
          <p:cNvPr id="655" name="Google Shape;655;p99"/>
          <p:cNvPicPr preferRelativeResize="0"/>
          <p:nvPr/>
        </p:nvPicPr>
        <p:blipFill rotWithShape="1">
          <a:blip r:embed="rId5">
            <a:alphaModFix/>
          </a:blip>
          <a:srcRect b="0" l="0" r="0" t="0"/>
          <a:stretch/>
        </p:blipFill>
        <p:spPr>
          <a:xfrm>
            <a:off x="-5" y="5195311"/>
            <a:ext cx="1159764" cy="1662681"/>
          </a:xfrm>
          <a:prstGeom prst="rect">
            <a:avLst/>
          </a:prstGeom>
          <a:noFill/>
          <a:ln>
            <a:noFill/>
          </a:ln>
        </p:spPr>
      </p:pic>
      <p:sp>
        <p:nvSpPr>
          <p:cNvPr id="656" name="Google Shape;656;p99"/>
          <p:cNvSpPr txBox="1"/>
          <p:nvPr/>
        </p:nvSpPr>
        <p:spPr>
          <a:xfrm>
            <a:off x="5810725" y="6581775"/>
            <a:ext cx="5202600" cy="197400"/>
          </a:xfrm>
          <a:prstGeom prst="rect">
            <a:avLst/>
          </a:prstGeom>
          <a:noFill/>
          <a:ln>
            <a:noFill/>
          </a:ln>
        </p:spPr>
        <p:txBody>
          <a:bodyPr anchorCtr="0" anchor="t" bIns="0" lIns="0" spcFirstLastPara="1" rIns="0" wrap="square" tIns="12700">
            <a:spAutoFit/>
          </a:bodyPr>
          <a:lstStyle/>
          <a:p>
            <a:pPr indent="0" lvl="0" marL="0" marR="5080" rtl="0" algn="r">
              <a:lnSpc>
                <a:spcPct val="114250"/>
              </a:lnSpc>
              <a:spcBef>
                <a:spcPts val="0"/>
              </a:spcBef>
              <a:spcAft>
                <a:spcPts val="0"/>
              </a:spcAft>
              <a:buNone/>
            </a:pPr>
            <a:r>
              <a:rPr lang="en-US" sz="1200">
                <a:solidFill>
                  <a:srgbClr val="674EA7"/>
                </a:solidFill>
                <a:latin typeface="Calibri"/>
                <a:ea typeface="Calibri"/>
                <a:cs typeface="Calibri"/>
                <a:sym typeface="Calibri"/>
              </a:rPr>
              <a:t>NCTM</a:t>
            </a:r>
            <a:r>
              <a:rPr lang="en-US" sz="1200">
                <a:solidFill>
                  <a:srgbClr val="674EA7"/>
                </a:solidFill>
                <a:latin typeface="Calibri"/>
                <a:ea typeface="Calibri"/>
                <a:cs typeface="Calibri"/>
                <a:sym typeface="Calibri"/>
              </a:rPr>
              <a:t>. (2014). </a:t>
            </a:r>
            <a:r>
              <a:rPr i="1" lang="en-US" sz="1200">
                <a:solidFill>
                  <a:srgbClr val="674EA7"/>
                </a:solidFill>
                <a:latin typeface="Calibri"/>
                <a:ea typeface="Calibri"/>
                <a:cs typeface="Calibri"/>
                <a:sym typeface="Calibri"/>
              </a:rPr>
              <a:t>Principles to Actions: Ensuring Mathematical Success for All.</a:t>
            </a:r>
            <a:r>
              <a:rPr i="1" lang="en-US" sz="1200">
                <a:solidFill>
                  <a:srgbClr val="674EA7"/>
                </a:solidFill>
                <a:latin typeface="Calibri"/>
                <a:ea typeface="Calibri"/>
                <a:cs typeface="Calibri"/>
                <a:sym typeface="Calibri"/>
              </a:rPr>
              <a:t> </a:t>
            </a:r>
            <a:r>
              <a:rPr lang="en-US" sz="1200">
                <a:solidFill>
                  <a:srgbClr val="674EA7"/>
                </a:solidFill>
                <a:latin typeface="Calibri"/>
                <a:ea typeface="Calibri"/>
                <a:cs typeface="Calibri"/>
                <a:sym typeface="Calibri"/>
              </a:rPr>
              <a:t>NCTM.</a:t>
            </a:r>
            <a:endParaRPr sz="1200">
              <a:solidFill>
                <a:srgbClr val="674EA7"/>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61" name="Shape 661"/>
        <p:cNvGrpSpPr/>
        <p:nvPr/>
      </p:nvGrpSpPr>
      <p:grpSpPr>
        <a:xfrm>
          <a:off x="0" y="0"/>
          <a:ext cx="0" cy="0"/>
          <a:chOff x="0" y="0"/>
          <a:chExt cx="0" cy="0"/>
        </a:xfrm>
      </p:grpSpPr>
      <p:sp>
        <p:nvSpPr>
          <p:cNvPr id="662" name="Google Shape;662;p100"/>
          <p:cNvSpPr txBox="1"/>
          <p:nvPr>
            <p:ph type="title"/>
          </p:nvPr>
        </p:nvSpPr>
        <p:spPr>
          <a:xfrm>
            <a:off x="524968" y="271017"/>
            <a:ext cx="5049000" cy="627900"/>
          </a:xfrm>
          <a:prstGeom prst="rect">
            <a:avLst/>
          </a:prstGeom>
          <a:noFill/>
          <a:ln>
            <a:noFill/>
          </a:ln>
        </p:spPr>
        <p:txBody>
          <a:bodyPr anchorCtr="0" anchor="t" bIns="0" lIns="0" spcFirstLastPara="1" rIns="0" wrap="square" tIns="12050">
            <a:spAutoFit/>
          </a:bodyPr>
          <a:lstStyle/>
          <a:p>
            <a:pPr indent="0" lvl="0" marL="12700" rtl="0" algn="l">
              <a:spcBef>
                <a:spcPts val="0"/>
              </a:spcBef>
              <a:spcAft>
                <a:spcPts val="0"/>
              </a:spcAft>
              <a:buNone/>
            </a:pPr>
            <a:r>
              <a:rPr lang="en-US" sz="4000">
                <a:solidFill>
                  <a:srgbClr val="31859C"/>
                </a:solidFill>
                <a:latin typeface="Calibri"/>
                <a:ea typeface="Calibri"/>
                <a:cs typeface="Calibri"/>
                <a:sym typeface="Calibri"/>
              </a:rPr>
              <a:t>The Role of Discourse</a:t>
            </a:r>
            <a:endParaRPr sz="4000">
              <a:solidFill>
                <a:srgbClr val="31859C"/>
              </a:solidFill>
              <a:latin typeface="Calibri"/>
              <a:ea typeface="Calibri"/>
              <a:cs typeface="Calibri"/>
              <a:sym typeface="Calibri"/>
            </a:endParaRPr>
          </a:p>
        </p:txBody>
      </p:sp>
      <p:sp>
        <p:nvSpPr>
          <p:cNvPr id="663" name="Google Shape;663;p100"/>
          <p:cNvSpPr txBox="1"/>
          <p:nvPr/>
        </p:nvSpPr>
        <p:spPr>
          <a:xfrm>
            <a:off x="678725" y="1485125"/>
            <a:ext cx="4741500" cy="2921400"/>
          </a:xfrm>
          <a:prstGeom prst="rect">
            <a:avLst/>
          </a:prstGeom>
          <a:noFill/>
          <a:ln>
            <a:noFill/>
          </a:ln>
        </p:spPr>
        <p:txBody>
          <a:bodyPr anchorCtr="0" anchor="t" bIns="0" lIns="0" spcFirstLastPara="1" rIns="0" wrap="square" tIns="12050">
            <a:spAutoFit/>
          </a:bodyPr>
          <a:lstStyle/>
          <a:p>
            <a:pPr indent="-368300" lvl="0" marL="354965" marR="0" rtl="0" algn="l">
              <a:spcBef>
                <a:spcPts val="0"/>
              </a:spcBef>
              <a:spcAft>
                <a:spcPts val="0"/>
              </a:spcAft>
              <a:buClr>
                <a:srgbClr val="434343"/>
              </a:buClr>
              <a:buSzPts val="2400"/>
              <a:buFont typeface="Calibri"/>
              <a:buChar char="•"/>
            </a:pPr>
            <a:r>
              <a:rPr lang="en-US" sz="2400">
                <a:solidFill>
                  <a:srgbClr val="434343"/>
                </a:solidFill>
                <a:latin typeface="Calibri"/>
                <a:ea typeface="Calibri"/>
                <a:cs typeface="Calibri"/>
                <a:sym typeface="Calibri"/>
              </a:rPr>
              <a:t>Student Engagement</a:t>
            </a:r>
            <a:endParaRPr sz="2400">
              <a:solidFill>
                <a:srgbClr val="434343"/>
              </a:solidFill>
              <a:latin typeface="Calibri"/>
              <a:ea typeface="Calibri"/>
              <a:cs typeface="Calibri"/>
              <a:sym typeface="Calibri"/>
            </a:endParaRPr>
          </a:p>
          <a:p>
            <a:pPr indent="-368300" lvl="0" marL="354965" marR="0" rtl="0" algn="l">
              <a:spcBef>
                <a:spcPts val="600"/>
              </a:spcBef>
              <a:spcAft>
                <a:spcPts val="0"/>
              </a:spcAft>
              <a:buClr>
                <a:srgbClr val="434343"/>
              </a:buClr>
              <a:buSzPts val="2400"/>
              <a:buFont typeface="Calibri"/>
              <a:buChar char="•"/>
            </a:pPr>
            <a:r>
              <a:rPr lang="en-US" sz="2400">
                <a:solidFill>
                  <a:srgbClr val="434343"/>
                </a:solidFill>
                <a:latin typeface="Calibri"/>
                <a:ea typeface="Calibri"/>
                <a:cs typeface="Calibri"/>
                <a:sym typeface="Calibri"/>
              </a:rPr>
              <a:t>Valuing Voice</a:t>
            </a:r>
            <a:endParaRPr sz="2400">
              <a:solidFill>
                <a:srgbClr val="434343"/>
              </a:solidFill>
              <a:latin typeface="Calibri"/>
              <a:ea typeface="Calibri"/>
              <a:cs typeface="Calibri"/>
              <a:sym typeface="Calibri"/>
            </a:endParaRPr>
          </a:p>
          <a:p>
            <a:pPr indent="-368300" lvl="0" marL="354965" marR="0" rtl="0" algn="l">
              <a:spcBef>
                <a:spcPts val="600"/>
              </a:spcBef>
              <a:spcAft>
                <a:spcPts val="0"/>
              </a:spcAft>
              <a:buClr>
                <a:srgbClr val="434343"/>
              </a:buClr>
              <a:buSzPts val="2400"/>
              <a:buFont typeface="Calibri"/>
              <a:buChar char="•"/>
            </a:pPr>
            <a:r>
              <a:rPr lang="en-US" sz="2400">
                <a:solidFill>
                  <a:srgbClr val="434343"/>
                </a:solidFill>
                <a:latin typeface="Calibri"/>
                <a:ea typeface="Calibri"/>
                <a:cs typeface="Calibri"/>
                <a:sym typeface="Calibri"/>
              </a:rPr>
              <a:t>Supporting all Students</a:t>
            </a:r>
            <a:endParaRPr sz="2400">
              <a:solidFill>
                <a:srgbClr val="434343"/>
              </a:solidFill>
              <a:latin typeface="Calibri"/>
              <a:ea typeface="Calibri"/>
              <a:cs typeface="Calibri"/>
              <a:sym typeface="Calibri"/>
            </a:endParaRPr>
          </a:p>
          <a:p>
            <a:pPr indent="-355600" lvl="1" marL="812165" marR="0" rtl="0" algn="l">
              <a:spcBef>
                <a:spcPts val="600"/>
              </a:spcBef>
              <a:spcAft>
                <a:spcPts val="0"/>
              </a:spcAft>
              <a:buClr>
                <a:srgbClr val="434343"/>
              </a:buClr>
              <a:buSzPts val="2200"/>
              <a:buFont typeface="Calibri"/>
              <a:buChar char="•"/>
            </a:pPr>
            <a:r>
              <a:rPr lang="en-US" sz="2200">
                <a:solidFill>
                  <a:srgbClr val="434343"/>
                </a:solidFill>
                <a:latin typeface="Calibri"/>
                <a:ea typeface="Calibri"/>
                <a:cs typeface="Calibri"/>
                <a:sym typeface="Calibri"/>
              </a:rPr>
              <a:t>Multilingual Learners</a:t>
            </a:r>
            <a:endParaRPr i="0" sz="2200" u="none" cap="none" strike="noStrike">
              <a:solidFill>
                <a:srgbClr val="434343"/>
              </a:solidFill>
              <a:latin typeface="Calibri"/>
              <a:ea typeface="Calibri"/>
              <a:cs typeface="Calibri"/>
              <a:sym typeface="Calibri"/>
            </a:endParaRPr>
          </a:p>
          <a:p>
            <a:pPr indent="-355600" lvl="1" marL="812165" marR="0" rtl="0" algn="l">
              <a:spcBef>
                <a:spcPts val="600"/>
              </a:spcBef>
              <a:spcAft>
                <a:spcPts val="0"/>
              </a:spcAft>
              <a:buClr>
                <a:srgbClr val="434343"/>
              </a:buClr>
              <a:buSzPts val="2200"/>
              <a:buFont typeface="Calibri"/>
              <a:buChar char="•"/>
            </a:pPr>
            <a:r>
              <a:rPr i="0" lang="en-US" sz="2200" u="none" cap="none" strike="noStrike">
                <a:solidFill>
                  <a:srgbClr val="434343"/>
                </a:solidFill>
                <a:latin typeface="Calibri"/>
                <a:ea typeface="Calibri"/>
                <a:cs typeface="Calibri"/>
                <a:sym typeface="Calibri"/>
              </a:rPr>
              <a:t>Students with Special Needs</a:t>
            </a:r>
            <a:endParaRPr i="0" sz="2200" u="none" cap="none" strike="noStrike">
              <a:solidFill>
                <a:srgbClr val="434343"/>
              </a:solidFill>
              <a:latin typeface="Calibri"/>
              <a:ea typeface="Calibri"/>
              <a:cs typeface="Calibri"/>
              <a:sym typeface="Calibri"/>
            </a:endParaRPr>
          </a:p>
          <a:p>
            <a:pPr indent="-368300" lvl="0" marL="354965" marR="949936" rtl="0" algn="l">
              <a:spcBef>
                <a:spcPts val="600"/>
              </a:spcBef>
              <a:spcAft>
                <a:spcPts val="600"/>
              </a:spcAft>
              <a:buClr>
                <a:srgbClr val="434343"/>
              </a:buClr>
              <a:buSzPts val="2400"/>
              <a:buFont typeface="Calibri"/>
              <a:buChar char="•"/>
            </a:pPr>
            <a:r>
              <a:rPr lang="en-US" sz="2400">
                <a:solidFill>
                  <a:srgbClr val="434343"/>
                </a:solidFill>
                <a:latin typeface="Calibri"/>
                <a:ea typeface="Calibri"/>
                <a:cs typeface="Calibri"/>
                <a:sym typeface="Calibri"/>
              </a:rPr>
              <a:t>Emotional or Sensitive Conversations</a:t>
            </a:r>
            <a:endParaRPr sz="2400">
              <a:solidFill>
                <a:srgbClr val="434343"/>
              </a:solidFill>
              <a:latin typeface="Calibri"/>
              <a:ea typeface="Calibri"/>
              <a:cs typeface="Calibri"/>
              <a:sym typeface="Calibri"/>
            </a:endParaRPr>
          </a:p>
        </p:txBody>
      </p:sp>
      <p:pic>
        <p:nvPicPr>
          <p:cNvPr id="664" name="Google Shape;664;p100"/>
          <p:cNvPicPr preferRelativeResize="0"/>
          <p:nvPr/>
        </p:nvPicPr>
        <p:blipFill rotWithShape="1">
          <a:blip r:embed="rId3">
            <a:alphaModFix/>
          </a:blip>
          <a:srcRect b="0" l="0" r="0" t="0"/>
          <a:stretch/>
        </p:blipFill>
        <p:spPr>
          <a:xfrm>
            <a:off x="7520263" y="271025"/>
            <a:ext cx="2580766" cy="2063596"/>
          </a:xfrm>
          <a:prstGeom prst="rect">
            <a:avLst/>
          </a:prstGeom>
          <a:noFill/>
          <a:ln>
            <a:noFill/>
          </a:ln>
        </p:spPr>
      </p:pic>
      <p:sp>
        <p:nvSpPr>
          <p:cNvPr id="665" name="Google Shape;665;p100"/>
          <p:cNvSpPr txBox="1"/>
          <p:nvPr/>
        </p:nvSpPr>
        <p:spPr>
          <a:xfrm>
            <a:off x="5888350" y="3008200"/>
            <a:ext cx="5844600" cy="3247800"/>
          </a:xfrm>
          <a:prstGeom prst="rect">
            <a:avLst/>
          </a:prstGeom>
          <a:solidFill>
            <a:srgbClr val="FFF2CC"/>
          </a:solidFill>
          <a:ln cap="flat" cmpd="sng" w="38100">
            <a:solidFill>
              <a:srgbClr val="F1C232"/>
            </a:solidFill>
            <a:prstDash val="lgDash"/>
            <a:round/>
            <a:headEnd len="sm" w="sm" type="none"/>
            <a:tailEnd len="sm" w="sm" type="none"/>
          </a:ln>
        </p:spPr>
        <p:txBody>
          <a:bodyPr anchorCtr="0" anchor="t" bIns="137150" lIns="45700" spcFirstLastPara="1" rIns="45700" wrap="square" tIns="137150">
            <a:spAutoFit/>
          </a:bodyPr>
          <a:lstStyle/>
          <a:p>
            <a:pPr indent="0" lvl="0" marL="57150" marR="0" rtl="0" algn="ctr">
              <a:spcBef>
                <a:spcPts val="0"/>
              </a:spcBef>
              <a:spcAft>
                <a:spcPts val="0"/>
              </a:spcAft>
              <a:buNone/>
            </a:pPr>
            <a:r>
              <a:rPr b="1" lang="en-US" sz="2600">
                <a:solidFill>
                  <a:srgbClr val="674EA7"/>
                </a:solidFill>
                <a:latin typeface="Calibri"/>
                <a:ea typeface="Calibri"/>
                <a:cs typeface="Calibri"/>
                <a:sym typeface="Calibri"/>
              </a:rPr>
              <a:t>Prep Work</a:t>
            </a:r>
            <a:endParaRPr sz="2600">
              <a:solidFill>
                <a:srgbClr val="674EA7"/>
              </a:solidFill>
              <a:latin typeface="Calibri"/>
              <a:ea typeface="Calibri"/>
              <a:cs typeface="Calibri"/>
              <a:sym typeface="Calibri"/>
            </a:endParaRPr>
          </a:p>
          <a:p>
            <a:pPr indent="-311150" lvl="0" marL="571500" marR="0" rtl="0" algn="l">
              <a:spcBef>
                <a:spcPts val="1200"/>
              </a:spcBef>
              <a:spcAft>
                <a:spcPts val="0"/>
              </a:spcAft>
              <a:buClr>
                <a:srgbClr val="434343"/>
              </a:buClr>
              <a:buSzPts val="2200"/>
              <a:buFont typeface="Calibri"/>
              <a:buAutoNum type="arabicPeriod"/>
            </a:pPr>
            <a:r>
              <a:rPr lang="en-US" sz="2200">
                <a:solidFill>
                  <a:srgbClr val="434343"/>
                </a:solidFill>
                <a:latin typeface="Calibri"/>
                <a:ea typeface="Calibri"/>
                <a:cs typeface="Calibri"/>
                <a:sym typeface="Calibri"/>
              </a:rPr>
              <a:t>Start with Yourself</a:t>
            </a:r>
            <a:endParaRPr sz="2200">
              <a:solidFill>
                <a:srgbClr val="434343"/>
              </a:solidFill>
              <a:latin typeface="Calibri"/>
              <a:ea typeface="Calibri"/>
              <a:cs typeface="Calibri"/>
              <a:sym typeface="Calibri"/>
            </a:endParaRPr>
          </a:p>
          <a:p>
            <a:pPr indent="-311150" lvl="0" marL="571500" marR="139697" rtl="0" algn="l">
              <a:spcBef>
                <a:spcPts val="600"/>
              </a:spcBef>
              <a:spcAft>
                <a:spcPts val="0"/>
              </a:spcAft>
              <a:buClr>
                <a:srgbClr val="434343"/>
              </a:buClr>
              <a:buSzPts val="2200"/>
              <a:buFont typeface="Calibri"/>
              <a:buAutoNum type="arabicPeriod"/>
            </a:pPr>
            <a:r>
              <a:rPr lang="en-US" sz="2200">
                <a:solidFill>
                  <a:srgbClr val="434343"/>
                </a:solidFill>
                <a:latin typeface="Calibri"/>
                <a:ea typeface="Calibri"/>
                <a:cs typeface="Calibri"/>
                <a:sym typeface="Calibri"/>
              </a:rPr>
              <a:t>Develop a Reflective Classroom Community</a:t>
            </a:r>
            <a:endParaRPr sz="2200">
              <a:solidFill>
                <a:srgbClr val="434343"/>
              </a:solidFill>
              <a:latin typeface="Calibri"/>
              <a:ea typeface="Calibri"/>
              <a:cs typeface="Calibri"/>
              <a:sym typeface="Calibri"/>
            </a:endParaRPr>
          </a:p>
          <a:p>
            <a:pPr indent="-311150" lvl="0" marL="571500" marR="0" rtl="0" algn="l">
              <a:spcBef>
                <a:spcPts val="600"/>
              </a:spcBef>
              <a:spcAft>
                <a:spcPts val="0"/>
              </a:spcAft>
              <a:buClr>
                <a:srgbClr val="434343"/>
              </a:buClr>
              <a:buSzPts val="2200"/>
              <a:buFont typeface="Calibri"/>
              <a:buAutoNum type="arabicPeriod"/>
            </a:pPr>
            <a:r>
              <a:rPr lang="en-US" sz="2200">
                <a:solidFill>
                  <a:srgbClr val="434343"/>
                </a:solidFill>
                <a:latin typeface="Calibri"/>
                <a:ea typeface="Calibri"/>
                <a:cs typeface="Calibri"/>
                <a:sym typeface="Calibri"/>
              </a:rPr>
              <a:t>Create a Classroom Contract</a:t>
            </a:r>
            <a:endParaRPr sz="2200">
              <a:solidFill>
                <a:srgbClr val="434343"/>
              </a:solidFill>
              <a:latin typeface="Calibri"/>
              <a:ea typeface="Calibri"/>
              <a:cs typeface="Calibri"/>
              <a:sym typeface="Calibri"/>
            </a:endParaRPr>
          </a:p>
          <a:p>
            <a:pPr indent="-311150" lvl="0" marL="571500" marR="5080" rtl="0" algn="l">
              <a:spcBef>
                <a:spcPts val="600"/>
              </a:spcBef>
              <a:spcAft>
                <a:spcPts val="0"/>
              </a:spcAft>
              <a:buClr>
                <a:srgbClr val="434343"/>
              </a:buClr>
              <a:buSzPts val="2200"/>
              <a:buFont typeface="Calibri"/>
              <a:buAutoNum type="arabicPeriod"/>
            </a:pPr>
            <a:r>
              <a:rPr lang="en-US" sz="2200">
                <a:solidFill>
                  <a:srgbClr val="434343"/>
                </a:solidFill>
                <a:latin typeface="Calibri"/>
                <a:ea typeface="Calibri"/>
                <a:cs typeface="Calibri"/>
                <a:sym typeface="Calibri"/>
              </a:rPr>
              <a:t>Provide Opportunities for Student Reflection</a:t>
            </a:r>
            <a:endParaRPr sz="2200">
              <a:solidFill>
                <a:srgbClr val="434343"/>
              </a:solidFill>
              <a:latin typeface="Calibri"/>
              <a:ea typeface="Calibri"/>
              <a:cs typeface="Calibri"/>
              <a:sym typeface="Calibri"/>
            </a:endParaRPr>
          </a:p>
          <a:p>
            <a:pPr indent="-311150" lvl="0" marL="571500" marR="0" rtl="0" algn="l">
              <a:spcBef>
                <a:spcPts val="600"/>
              </a:spcBef>
              <a:spcAft>
                <a:spcPts val="0"/>
              </a:spcAft>
              <a:buClr>
                <a:srgbClr val="434343"/>
              </a:buClr>
              <a:buSzPts val="2200"/>
              <a:buFont typeface="Calibri"/>
              <a:buAutoNum type="arabicPeriod"/>
            </a:pPr>
            <a:r>
              <a:rPr lang="en-US" sz="2200">
                <a:solidFill>
                  <a:srgbClr val="434343"/>
                </a:solidFill>
                <a:latin typeface="Calibri"/>
                <a:ea typeface="Calibri"/>
                <a:cs typeface="Calibri"/>
                <a:sym typeface="Calibri"/>
              </a:rPr>
              <a:t>Establish a Safe Space for Sensitive Topics</a:t>
            </a:r>
            <a:endParaRPr sz="2200">
              <a:solidFill>
                <a:srgbClr val="434343"/>
              </a:solidFill>
              <a:latin typeface="Calibri"/>
              <a:ea typeface="Calibri"/>
              <a:cs typeface="Calibri"/>
              <a:sym typeface="Calibri"/>
            </a:endParaRPr>
          </a:p>
          <a:p>
            <a:pPr indent="-311150" lvl="0" marL="571500" marR="414010" rtl="0" algn="l">
              <a:spcBef>
                <a:spcPts val="600"/>
              </a:spcBef>
              <a:spcAft>
                <a:spcPts val="600"/>
              </a:spcAft>
              <a:buClr>
                <a:srgbClr val="434343"/>
              </a:buClr>
              <a:buSzPts val="2200"/>
              <a:buFont typeface="Calibri"/>
              <a:buAutoNum type="arabicPeriod"/>
            </a:pPr>
            <a:r>
              <a:rPr lang="en-US" sz="2200">
                <a:solidFill>
                  <a:srgbClr val="434343"/>
                </a:solidFill>
                <a:latin typeface="Calibri"/>
                <a:ea typeface="Calibri"/>
                <a:cs typeface="Calibri"/>
                <a:sym typeface="Calibri"/>
              </a:rPr>
              <a:t>Implement Effective Teaching Strategies</a:t>
            </a:r>
            <a:endParaRPr sz="2200">
              <a:solidFill>
                <a:srgbClr val="434343"/>
              </a:solidFill>
              <a:latin typeface="Calibri"/>
              <a:ea typeface="Calibri"/>
              <a:cs typeface="Calibri"/>
              <a:sym typeface="Calibri"/>
            </a:endParaRPr>
          </a:p>
        </p:txBody>
      </p:sp>
      <p:sp>
        <p:nvSpPr>
          <p:cNvPr id="666" name="Google Shape;666;p100"/>
          <p:cNvSpPr txBox="1"/>
          <p:nvPr/>
        </p:nvSpPr>
        <p:spPr>
          <a:xfrm>
            <a:off x="5336650" y="2480313"/>
            <a:ext cx="6948000" cy="197400"/>
          </a:xfrm>
          <a:prstGeom prst="rect">
            <a:avLst/>
          </a:prstGeom>
          <a:noFill/>
          <a:ln>
            <a:noFill/>
          </a:ln>
        </p:spPr>
        <p:txBody>
          <a:bodyPr anchorCtr="0" anchor="t" bIns="0" lIns="0" spcFirstLastPara="1" rIns="0" wrap="square" tIns="12700">
            <a:spAutoFit/>
          </a:bodyPr>
          <a:lstStyle/>
          <a:p>
            <a:pPr indent="0" lvl="0" marL="0" rtl="0" algn="ctr">
              <a:spcBef>
                <a:spcPts val="0"/>
              </a:spcBef>
              <a:spcAft>
                <a:spcPts val="0"/>
              </a:spcAft>
              <a:buNone/>
            </a:pPr>
            <a:r>
              <a:rPr lang="en-US" sz="1200" u="sng">
                <a:solidFill>
                  <a:srgbClr val="674EA7"/>
                </a:solidFill>
                <a:latin typeface="Calibri"/>
                <a:ea typeface="Calibri"/>
                <a:cs typeface="Calibri"/>
                <a:sym typeface="Calibri"/>
                <a:hlinkClick r:id="rId4">
                  <a:extLst>
                    <a:ext uri="{A12FA001-AC4F-418D-AE19-62706E023703}">
                      <ahyp:hlinkClr val="tx"/>
                    </a:ext>
                  </a:extLst>
                </a:hlinkClick>
              </a:rPr>
              <a:t>https://www.facinghistory.org/books-borrowing/fostering-civil-discourse-how-do-we-talk-about-issues-matter</a:t>
            </a:r>
            <a:r>
              <a:rPr lang="en-US" sz="1200">
                <a:solidFill>
                  <a:srgbClr val="674EA7"/>
                </a:solidFill>
                <a:latin typeface="Calibri"/>
                <a:ea typeface="Calibri"/>
                <a:cs typeface="Calibri"/>
                <a:sym typeface="Calibri"/>
              </a:rPr>
              <a:t>  </a:t>
            </a:r>
            <a:endParaRPr sz="1200">
              <a:solidFill>
                <a:srgbClr val="674EA7"/>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rgbClr val="FFFFFF"/>
            </a:gs>
            <a:gs pos="100000">
              <a:srgbClr val="CCCCCC"/>
            </a:gs>
          </a:gsLst>
          <a:path path="circle">
            <a:fillToRect b="50%" l="50%" r="50%" t="50%"/>
          </a:path>
          <a:tileRect/>
        </a:gradFill>
      </p:bgPr>
    </p:bg>
    <p:spTree>
      <p:nvGrpSpPr>
        <p:cNvPr id="670" name="Shape 670"/>
        <p:cNvGrpSpPr/>
        <p:nvPr/>
      </p:nvGrpSpPr>
      <p:grpSpPr>
        <a:xfrm>
          <a:off x="0" y="0"/>
          <a:ext cx="0" cy="0"/>
          <a:chOff x="0" y="0"/>
          <a:chExt cx="0" cy="0"/>
        </a:xfrm>
      </p:grpSpPr>
      <p:sp>
        <p:nvSpPr>
          <p:cNvPr id="671" name="Google Shape;671;p101"/>
          <p:cNvSpPr txBox="1"/>
          <p:nvPr/>
        </p:nvSpPr>
        <p:spPr>
          <a:xfrm>
            <a:off x="885000" y="2738625"/>
            <a:ext cx="10044000" cy="2052900"/>
          </a:xfrm>
          <a:prstGeom prst="rect">
            <a:avLst/>
          </a:prstGeom>
          <a:noFill/>
          <a:ln>
            <a:noFill/>
          </a:ln>
        </p:spPr>
        <p:txBody>
          <a:bodyPr anchorCtr="0" anchor="t" bIns="0" lIns="0" spcFirstLastPara="1" rIns="0" wrap="square" tIns="12050">
            <a:spAutoFit/>
          </a:bodyPr>
          <a:lstStyle/>
          <a:p>
            <a:pPr indent="0" lvl="0" marL="8890" marR="0" rtl="0" algn="ctr">
              <a:lnSpc>
                <a:spcPct val="114107"/>
              </a:lnSpc>
              <a:spcBef>
                <a:spcPts val="0"/>
              </a:spcBef>
              <a:spcAft>
                <a:spcPts val="0"/>
              </a:spcAft>
              <a:buNone/>
            </a:pPr>
            <a:r>
              <a:rPr b="1" i="1" lang="en-US" sz="4000">
                <a:solidFill>
                  <a:schemeClr val="dk1"/>
                </a:solidFill>
                <a:latin typeface="Calibri"/>
                <a:ea typeface="Calibri"/>
                <a:cs typeface="Calibri"/>
                <a:sym typeface="Calibri"/>
              </a:rPr>
              <a:t>For </a:t>
            </a:r>
            <a:r>
              <a:rPr lang="en-US" sz="4000">
                <a:solidFill>
                  <a:schemeClr val="dk1"/>
                </a:solidFill>
                <a:latin typeface="Calibri"/>
                <a:ea typeface="Calibri"/>
                <a:cs typeface="Calibri"/>
                <a:sym typeface="Calibri"/>
              </a:rPr>
              <a:t>social justice:</a:t>
            </a:r>
            <a:endParaRPr sz="4000">
              <a:latin typeface="Calibri"/>
              <a:ea typeface="Calibri"/>
              <a:cs typeface="Calibri"/>
              <a:sym typeface="Calibri"/>
            </a:endParaRPr>
          </a:p>
          <a:p>
            <a:pPr indent="0" lvl="0" marL="12065" marR="5080" rtl="0" algn="ctr">
              <a:lnSpc>
                <a:spcPct val="88700"/>
              </a:lnSpc>
              <a:spcBef>
                <a:spcPts val="215"/>
              </a:spcBef>
              <a:spcAft>
                <a:spcPts val="0"/>
              </a:spcAft>
              <a:buNone/>
            </a:pPr>
            <a:r>
              <a:rPr lang="en-US" sz="3200">
                <a:solidFill>
                  <a:schemeClr val="dk1"/>
                </a:solidFill>
                <a:latin typeface="Calibri"/>
                <a:ea typeface="Calibri"/>
                <a:cs typeface="Calibri"/>
                <a:sym typeface="Calibri"/>
              </a:rPr>
              <a:t>practices founded on the belief that mathematics is the  tool to be used to challenge the status quo, one that is  adversely impacted by the lack of social justice</a:t>
            </a:r>
            <a:endParaRPr sz="3200">
              <a:solidFill>
                <a:schemeClr val="dk1"/>
              </a:solidFill>
              <a:latin typeface="Calibri"/>
              <a:ea typeface="Calibri"/>
              <a:cs typeface="Calibri"/>
              <a:sym typeface="Calibri"/>
            </a:endParaRPr>
          </a:p>
        </p:txBody>
      </p:sp>
      <p:sp>
        <p:nvSpPr>
          <p:cNvPr id="672" name="Google Shape;672;p101"/>
          <p:cNvSpPr txBox="1"/>
          <p:nvPr/>
        </p:nvSpPr>
        <p:spPr>
          <a:xfrm>
            <a:off x="1075950" y="5561075"/>
            <a:ext cx="9662100" cy="1124700"/>
          </a:xfrm>
          <a:prstGeom prst="rect">
            <a:avLst/>
          </a:prstGeom>
          <a:solidFill>
            <a:srgbClr val="C8E2E9"/>
          </a:solidFill>
          <a:ln cap="flat" cmpd="sng" w="57150">
            <a:solidFill>
              <a:srgbClr val="31859B"/>
            </a:solidFill>
            <a:prstDash val="lgDash"/>
            <a:round/>
            <a:headEnd len="sm" w="sm" type="none"/>
            <a:tailEnd len="sm" w="sm" type="none"/>
          </a:ln>
        </p:spPr>
        <p:txBody>
          <a:bodyPr anchorCtr="0" anchor="ctr" bIns="0" lIns="274300" spcFirstLastPara="1" rIns="274300" wrap="square" tIns="0">
            <a:noAutofit/>
          </a:bodyPr>
          <a:lstStyle/>
          <a:p>
            <a:pPr indent="0" lvl="0" marL="228600" marR="172716" rtl="0" algn="l">
              <a:lnSpc>
                <a:spcPct val="100000"/>
              </a:lnSpc>
              <a:spcBef>
                <a:spcPts val="0"/>
              </a:spcBef>
              <a:spcAft>
                <a:spcPts val="0"/>
              </a:spcAft>
              <a:buNone/>
            </a:pPr>
            <a:r>
              <a:rPr lang="en-US" sz="2200">
                <a:solidFill>
                  <a:schemeClr val="dk1"/>
                </a:solidFill>
                <a:latin typeface="Calibri"/>
                <a:ea typeface="Calibri"/>
                <a:cs typeface="Calibri"/>
                <a:sym typeface="Calibri"/>
              </a:rPr>
              <a:t>What will you do to deepen your understanding of </a:t>
            </a:r>
            <a:r>
              <a:rPr i="1" lang="en-US" sz="2200">
                <a:solidFill>
                  <a:schemeClr val="dk1"/>
                </a:solidFill>
                <a:latin typeface="Calibri"/>
                <a:ea typeface="Calibri"/>
                <a:cs typeface="Calibri"/>
                <a:sym typeface="Calibri"/>
              </a:rPr>
              <a:t>teaching mathematics  for social justice?</a:t>
            </a:r>
            <a:endParaRPr sz="2200">
              <a:solidFill>
                <a:schemeClr val="dk1"/>
              </a:solidFill>
              <a:latin typeface="Calibri"/>
              <a:ea typeface="Calibri"/>
              <a:cs typeface="Calibri"/>
              <a:sym typeface="Calibri"/>
            </a:endParaRPr>
          </a:p>
        </p:txBody>
      </p:sp>
      <p:grpSp>
        <p:nvGrpSpPr>
          <p:cNvPr id="673" name="Google Shape;673;p101"/>
          <p:cNvGrpSpPr/>
          <p:nvPr/>
        </p:nvGrpSpPr>
        <p:grpSpPr>
          <a:xfrm>
            <a:off x="9203563" y="655001"/>
            <a:ext cx="2385060" cy="1814833"/>
            <a:chOff x="9203563" y="655000"/>
            <a:chExt cx="2385060" cy="1814832"/>
          </a:xfrm>
        </p:grpSpPr>
        <p:sp>
          <p:nvSpPr>
            <p:cNvPr id="674" name="Google Shape;674;p101"/>
            <p:cNvSpPr/>
            <p:nvPr/>
          </p:nvSpPr>
          <p:spPr>
            <a:xfrm>
              <a:off x="9203563" y="655002"/>
              <a:ext cx="2385060" cy="1814830"/>
            </a:xfrm>
            <a:custGeom>
              <a:rect b="b" l="l" r="r" t="t"/>
              <a:pathLst>
                <a:path extrusionOk="0" h="1814830" w="2385059">
                  <a:moveTo>
                    <a:pt x="258064" y="1685734"/>
                  </a:moveTo>
                  <a:lnTo>
                    <a:pt x="247916" y="1635518"/>
                  </a:lnTo>
                  <a:lnTo>
                    <a:pt x="220256" y="1594510"/>
                  </a:lnTo>
                  <a:lnTo>
                    <a:pt x="179247" y="1566849"/>
                  </a:lnTo>
                  <a:lnTo>
                    <a:pt x="129032" y="1556702"/>
                  </a:lnTo>
                  <a:lnTo>
                    <a:pt x="78803" y="1566849"/>
                  </a:lnTo>
                  <a:lnTo>
                    <a:pt x="37795" y="1594510"/>
                  </a:lnTo>
                  <a:lnTo>
                    <a:pt x="10134" y="1635518"/>
                  </a:lnTo>
                  <a:lnTo>
                    <a:pt x="0" y="1685734"/>
                  </a:lnTo>
                  <a:lnTo>
                    <a:pt x="10134" y="1735963"/>
                  </a:lnTo>
                  <a:lnTo>
                    <a:pt x="37795" y="1776971"/>
                  </a:lnTo>
                  <a:lnTo>
                    <a:pt x="78803" y="1804631"/>
                  </a:lnTo>
                  <a:lnTo>
                    <a:pt x="129032" y="1814766"/>
                  </a:lnTo>
                  <a:lnTo>
                    <a:pt x="179247" y="1804631"/>
                  </a:lnTo>
                  <a:lnTo>
                    <a:pt x="220256" y="1776971"/>
                  </a:lnTo>
                  <a:lnTo>
                    <a:pt x="247916" y="1735963"/>
                  </a:lnTo>
                  <a:lnTo>
                    <a:pt x="258064" y="1685734"/>
                  </a:lnTo>
                  <a:close/>
                </a:path>
                <a:path extrusionOk="0" h="1814830" w="2385059">
                  <a:moveTo>
                    <a:pt x="2384564" y="770420"/>
                  </a:moveTo>
                  <a:lnTo>
                    <a:pt x="2384158" y="724242"/>
                  </a:lnTo>
                  <a:lnTo>
                    <a:pt x="2377084" y="678294"/>
                  </a:lnTo>
                  <a:lnTo>
                    <a:pt x="2363241" y="633310"/>
                  </a:lnTo>
                  <a:lnTo>
                    <a:pt x="2342515" y="590003"/>
                  </a:lnTo>
                  <a:lnTo>
                    <a:pt x="2314829" y="549084"/>
                  </a:lnTo>
                  <a:lnTo>
                    <a:pt x="2318321" y="540664"/>
                  </a:lnTo>
                  <a:lnTo>
                    <a:pt x="2321534" y="532130"/>
                  </a:lnTo>
                  <a:lnTo>
                    <a:pt x="2324443" y="523519"/>
                  </a:lnTo>
                  <a:lnTo>
                    <a:pt x="2327021" y="514794"/>
                  </a:lnTo>
                  <a:lnTo>
                    <a:pt x="2335504" y="468515"/>
                  </a:lnTo>
                  <a:lnTo>
                    <a:pt x="2335415" y="422795"/>
                  </a:lnTo>
                  <a:lnTo>
                    <a:pt x="2327275" y="378548"/>
                  </a:lnTo>
                  <a:lnTo>
                    <a:pt x="2311616" y="336689"/>
                  </a:lnTo>
                  <a:lnTo>
                    <a:pt x="2288971" y="298119"/>
                  </a:lnTo>
                  <a:lnTo>
                    <a:pt x="2259863" y="263740"/>
                  </a:lnTo>
                  <a:lnTo>
                    <a:pt x="2224824" y="234480"/>
                  </a:lnTo>
                  <a:lnTo>
                    <a:pt x="2184374" y="211226"/>
                  </a:lnTo>
                  <a:lnTo>
                    <a:pt x="2139061" y="194881"/>
                  </a:lnTo>
                  <a:lnTo>
                    <a:pt x="2128037" y="155422"/>
                  </a:lnTo>
                  <a:lnTo>
                    <a:pt x="2110333" y="118668"/>
                  </a:lnTo>
                  <a:lnTo>
                    <a:pt x="2086419" y="85432"/>
                  </a:lnTo>
                  <a:lnTo>
                    <a:pt x="2056765" y="56451"/>
                  </a:lnTo>
                  <a:lnTo>
                    <a:pt x="2016061" y="29298"/>
                  </a:lnTo>
                  <a:lnTo>
                    <a:pt x="1971967" y="11112"/>
                  </a:lnTo>
                  <a:lnTo>
                    <a:pt x="1925840" y="1765"/>
                  </a:lnTo>
                  <a:lnTo>
                    <a:pt x="1879066" y="1168"/>
                  </a:lnTo>
                  <a:lnTo>
                    <a:pt x="1833029" y="9182"/>
                  </a:lnTo>
                  <a:lnTo>
                    <a:pt x="1789099" y="25717"/>
                  </a:lnTo>
                  <a:lnTo>
                    <a:pt x="1748663" y="50660"/>
                  </a:lnTo>
                  <a:lnTo>
                    <a:pt x="1713103" y="83883"/>
                  </a:lnTo>
                  <a:lnTo>
                    <a:pt x="1696796" y="65405"/>
                  </a:lnTo>
                  <a:lnTo>
                    <a:pt x="1658378" y="34544"/>
                  </a:lnTo>
                  <a:lnTo>
                    <a:pt x="1589138" y="5676"/>
                  </a:lnTo>
                  <a:lnTo>
                    <a:pt x="1540522" y="0"/>
                  </a:lnTo>
                  <a:lnTo>
                    <a:pt x="1492580" y="4851"/>
                  </a:lnTo>
                  <a:lnTo>
                    <a:pt x="1447076" y="19646"/>
                  </a:lnTo>
                  <a:lnTo>
                    <a:pt x="1405763" y="43815"/>
                  </a:lnTo>
                  <a:lnTo>
                    <a:pt x="1370406" y="76809"/>
                  </a:lnTo>
                  <a:lnTo>
                    <a:pt x="1342771" y="118046"/>
                  </a:lnTo>
                  <a:lnTo>
                    <a:pt x="1328483" y="105321"/>
                  </a:lnTo>
                  <a:lnTo>
                    <a:pt x="1297317" y="83045"/>
                  </a:lnTo>
                  <a:lnTo>
                    <a:pt x="1236014" y="55359"/>
                  </a:lnTo>
                  <a:lnTo>
                    <a:pt x="1190193" y="45377"/>
                  </a:lnTo>
                  <a:lnTo>
                    <a:pt x="1144079" y="43357"/>
                  </a:lnTo>
                  <a:lnTo>
                    <a:pt x="1098702" y="49009"/>
                  </a:lnTo>
                  <a:lnTo>
                    <a:pt x="1055077" y="62001"/>
                  </a:lnTo>
                  <a:lnTo>
                    <a:pt x="1014234" y="82042"/>
                  </a:lnTo>
                  <a:lnTo>
                    <a:pt x="977188" y="108826"/>
                  </a:lnTo>
                  <a:lnTo>
                    <a:pt x="944956" y="142062"/>
                  </a:lnTo>
                  <a:lnTo>
                    <a:pt x="918591" y="181419"/>
                  </a:lnTo>
                  <a:lnTo>
                    <a:pt x="878065" y="161798"/>
                  </a:lnTo>
                  <a:lnTo>
                    <a:pt x="835533" y="147650"/>
                  </a:lnTo>
                  <a:lnTo>
                    <a:pt x="791552" y="139103"/>
                  </a:lnTo>
                  <a:lnTo>
                    <a:pt x="746696" y="136271"/>
                  </a:lnTo>
                  <a:lnTo>
                    <a:pt x="701548" y="139255"/>
                  </a:lnTo>
                  <a:lnTo>
                    <a:pt x="652386" y="149364"/>
                  </a:lnTo>
                  <a:lnTo>
                    <a:pt x="606450" y="165900"/>
                  </a:lnTo>
                  <a:lnTo>
                    <a:pt x="564159" y="188302"/>
                  </a:lnTo>
                  <a:lnTo>
                    <a:pt x="525983" y="216014"/>
                  </a:lnTo>
                  <a:lnTo>
                    <a:pt x="492353" y="248437"/>
                  </a:lnTo>
                  <a:lnTo>
                    <a:pt x="463727" y="285013"/>
                  </a:lnTo>
                  <a:lnTo>
                    <a:pt x="440550" y="325170"/>
                  </a:lnTo>
                  <a:lnTo>
                    <a:pt x="423278" y="368338"/>
                  </a:lnTo>
                  <a:lnTo>
                    <a:pt x="412356" y="413918"/>
                  </a:lnTo>
                  <a:lnTo>
                    <a:pt x="408228" y="461365"/>
                  </a:lnTo>
                  <a:lnTo>
                    <a:pt x="411353" y="510095"/>
                  </a:lnTo>
                  <a:lnTo>
                    <a:pt x="409448" y="514921"/>
                  </a:lnTo>
                  <a:lnTo>
                    <a:pt x="359321" y="525856"/>
                  </a:lnTo>
                  <a:lnTo>
                    <a:pt x="313791" y="547624"/>
                  </a:lnTo>
                  <a:lnTo>
                    <a:pt x="274624" y="579120"/>
                  </a:lnTo>
                  <a:lnTo>
                    <a:pt x="243586" y="619188"/>
                  </a:lnTo>
                  <a:lnTo>
                    <a:pt x="223291" y="664171"/>
                  </a:lnTo>
                  <a:lnTo>
                    <a:pt x="214261" y="710958"/>
                  </a:lnTo>
                  <a:lnTo>
                    <a:pt x="216027" y="757796"/>
                  </a:lnTo>
                  <a:lnTo>
                    <a:pt x="228092" y="802944"/>
                  </a:lnTo>
                  <a:lnTo>
                    <a:pt x="250024" y="844638"/>
                  </a:lnTo>
                  <a:lnTo>
                    <a:pt x="281330" y="881126"/>
                  </a:lnTo>
                  <a:lnTo>
                    <a:pt x="321564" y="910653"/>
                  </a:lnTo>
                  <a:lnTo>
                    <a:pt x="292976" y="947686"/>
                  </a:lnTo>
                  <a:lnTo>
                    <a:pt x="273507" y="989355"/>
                  </a:lnTo>
                  <a:lnTo>
                    <a:pt x="263677" y="1034084"/>
                  </a:lnTo>
                  <a:lnTo>
                    <a:pt x="264033" y="1080325"/>
                  </a:lnTo>
                  <a:lnTo>
                    <a:pt x="275615" y="1127975"/>
                  </a:lnTo>
                  <a:lnTo>
                    <a:pt x="297345" y="1170470"/>
                  </a:lnTo>
                  <a:lnTo>
                    <a:pt x="327736" y="1206665"/>
                  </a:lnTo>
                  <a:lnTo>
                    <a:pt x="365353" y="1235468"/>
                  </a:lnTo>
                  <a:lnTo>
                    <a:pt x="408736" y="1255750"/>
                  </a:lnTo>
                  <a:lnTo>
                    <a:pt x="456425" y="1266380"/>
                  </a:lnTo>
                  <a:lnTo>
                    <a:pt x="506984" y="1266253"/>
                  </a:lnTo>
                  <a:lnTo>
                    <a:pt x="511048" y="1273111"/>
                  </a:lnTo>
                  <a:lnTo>
                    <a:pt x="538670" y="1312214"/>
                  </a:lnTo>
                  <a:lnTo>
                    <a:pt x="570331" y="1346898"/>
                  </a:lnTo>
                  <a:lnTo>
                    <a:pt x="605548" y="1377048"/>
                  </a:lnTo>
                  <a:lnTo>
                    <a:pt x="643801" y="1402537"/>
                  </a:lnTo>
                  <a:lnTo>
                    <a:pt x="684606" y="1423250"/>
                  </a:lnTo>
                  <a:lnTo>
                    <a:pt x="727443" y="1439062"/>
                  </a:lnTo>
                  <a:lnTo>
                    <a:pt x="771842" y="1449844"/>
                  </a:lnTo>
                  <a:lnTo>
                    <a:pt x="817283" y="1455496"/>
                  </a:lnTo>
                  <a:lnTo>
                    <a:pt x="863282" y="1455864"/>
                  </a:lnTo>
                  <a:lnTo>
                    <a:pt x="909332" y="1450860"/>
                  </a:lnTo>
                  <a:lnTo>
                    <a:pt x="954925" y="1440332"/>
                  </a:lnTo>
                  <a:lnTo>
                    <a:pt x="999578" y="1424178"/>
                  </a:lnTo>
                  <a:lnTo>
                    <a:pt x="1042797" y="1402270"/>
                  </a:lnTo>
                  <a:lnTo>
                    <a:pt x="1071460" y="1438376"/>
                  </a:lnTo>
                  <a:lnTo>
                    <a:pt x="1104684" y="1470075"/>
                  </a:lnTo>
                  <a:lnTo>
                    <a:pt x="1141945" y="1496974"/>
                  </a:lnTo>
                  <a:lnTo>
                    <a:pt x="1182700" y="1518704"/>
                  </a:lnTo>
                  <a:lnTo>
                    <a:pt x="1226439" y="1534858"/>
                  </a:lnTo>
                  <a:lnTo>
                    <a:pt x="1275410" y="1545577"/>
                  </a:lnTo>
                  <a:lnTo>
                    <a:pt x="1324241" y="1549107"/>
                  </a:lnTo>
                  <a:lnTo>
                    <a:pt x="1372273" y="1545818"/>
                  </a:lnTo>
                  <a:lnTo>
                    <a:pt x="1418844" y="1536039"/>
                  </a:lnTo>
                  <a:lnTo>
                    <a:pt x="1463294" y="1520101"/>
                  </a:lnTo>
                  <a:lnTo>
                    <a:pt x="1504988" y="1498371"/>
                  </a:lnTo>
                  <a:lnTo>
                    <a:pt x="1543265" y="1471168"/>
                  </a:lnTo>
                  <a:lnTo>
                    <a:pt x="1577467" y="1438833"/>
                  </a:lnTo>
                  <a:lnTo>
                    <a:pt x="1606931" y="1401724"/>
                  </a:lnTo>
                  <a:lnTo>
                    <a:pt x="1631035" y="1360170"/>
                  </a:lnTo>
                  <a:lnTo>
                    <a:pt x="1649095" y="1314513"/>
                  </a:lnTo>
                  <a:lnTo>
                    <a:pt x="1684337" y="1332712"/>
                  </a:lnTo>
                  <a:lnTo>
                    <a:pt x="1721688" y="1345996"/>
                  </a:lnTo>
                  <a:lnTo>
                    <a:pt x="1760588" y="1354226"/>
                  </a:lnTo>
                  <a:lnTo>
                    <a:pt x="1800479" y="1357185"/>
                  </a:lnTo>
                  <a:lnTo>
                    <a:pt x="1847608" y="1353870"/>
                  </a:lnTo>
                  <a:lnTo>
                    <a:pt x="1892388" y="1343545"/>
                  </a:lnTo>
                  <a:lnTo>
                    <a:pt x="1934197" y="1326769"/>
                  </a:lnTo>
                  <a:lnTo>
                    <a:pt x="1972437" y="1304150"/>
                  </a:lnTo>
                  <a:lnTo>
                    <a:pt x="2006511" y="1276223"/>
                  </a:lnTo>
                  <a:lnTo>
                    <a:pt x="2035810" y="1243609"/>
                  </a:lnTo>
                  <a:lnTo>
                    <a:pt x="2059736" y="1206842"/>
                  </a:lnTo>
                  <a:lnTo>
                    <a:pt x="2077669" y="1166533"/>
                  </a:lnTo>
                  <a:lnTo>
                    <a:pt x="2089035" y="1123238"/>
                  </a:lnTo>
                  <a:lnTo>
                    <a:pt x="2093214" y="1077531"/>
                  </a:lnTo>
                  <a:lnTo>
                    <a:pt x="2135962" y="1068857"/>
                  </a:lnTo>
                  <a:lnTo>
                    <a:pt x="2177046" y="1054976"/>
                  </a:lnTo>
                  <a:lnTo>
                    <a:pt x="2215959" y="1036116"/>
                  </a:lnTo>
                  <a:lnTo>
                    <a:pt x="2252218" y="1012507"/>
                  </a:lnTo>
                  <a:lnTo>
                    <a:pt x="2289822" y="979906"/>
                  </a:lnTo>
                  <a:lnTo>
                    <a:pt x="2321344" y="943254"/>
                  </a:lnTo>
                  <a:lnTo>
                    <a:pt x="2346680" y="903262"/>
                  </a:lnTo>
                  <a:lnTo>
                    <a:pt x="2365730" y="860640"/>
                  </a:lnTo>
                  <a:lnTo>
                    <a:pt x="2378379" y="816127"/>
                  </a:lnTo>
                  <a:lnTo>
                    <a:pt x="2384564" y="770420"/>
                  </a:lnTo>
                  <a:close/>
                </a:path>
              </a:pathLst>
            </a:custGeom>
            <a:solidFill>
              <a:srgbClr val="7E7E7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5" name="Google Shape;675;p101"/>
            <p:cNvSpPr/>
            <p:nvPr/>
          </p:nvSpPr>
          <p:spPr>
            <a:xfrm>
              <a:off x="9203563" y="655000"/>
              <a:ext cx="2385060" cy="1814830"/>
            </a:xfrm>
            <a:custGeom>
              <a:rect b="b" l="l" r="r" t="t"/>
              <a:pathLst>
                <a:path extrusionOk="0" h="1814830" w="2385059">
                  <a:moveTo>
                    <a:pt x="411352" y="510097"/>
                  </a:moveTo>
                  <a:lnTo>
                    <a:pt x="408233" y="461365"/>
                  </a:lnTo>
                  <a:lnTo>
                    <a:pt x="412360" y="413917"/>
                  </a:lnTo>
                  <a:lnTo>
                    <a:pt x="423285" y="368328"/>
                  </a:lnTo>
                  <a:lnTo>
                    <a:pt x="440559" y="325169"/>
                  </a:lnTo>
                  <a:lnTo>
                    <a:pt x="463733" y="285014"/>
                  </a:lnTo>
                  <a:lnTo>
                    <a:pt x="492359" y="248435"/>
                  </a:lnTo>
                  <a:lnTo>
                    <a:pt x="525987" y="216007"/>
                  </a:lnTo>
                  <a:lnTo>
                    <a:pt x="564169" y="188302"/>
                  </a:lnTo>
                  <a:lnTo>
                    <a:pt x="606455" y="165894"/>
                  </a:lnTo>
                  <a:lnTo>
                    <a:pt x="652398" y="149354"/>
                  </a:lnTo>
                  <a:lnTo>
                    <a:pt x="701547" y="139257"/>
                  </a:lnTo>
                  <a:lnTo>
                    <a:pt x="746700" y="136266"/>
                  </a:lnTo>
                  <a:lnTo>
                    <a:pt x="791553" y="139103"/>
                  </a:lnTo>
                  <a:lnTo>
                    <a:pt x="835535" y="147652"/>
                  </a:lnTo>
                  <a:lnTo>
                    <a:pt x="878071" y="161796"/>
                  </a:lnTo>
                  <a:lnTo>
                    <a:pt x="918590" y="181421"/>
                  </a:lnTo>
                  <a:lnTo>
                    <a:pt x="944968" y="142055"/>
                  </a:lnTo>
                  <a:lnTo>
                    <a:pt x="977190" y="108825"/>
                  </a:lnTo>
                  <a:lnTo>
                    <a:pt x="1014236" y="82037"/>
                  </a:lnTo>
                  <a:lnTo>
                    <a:pt x="1055082" y="61993"/>
                  </a:lnTo>
                  <a:lnTo>
                    <a:pt x="1098706" y="48999"/>
                  </a:lnTo>
                  <a:lnTo>
                    <a:pt x="1144086" y="43358"/>
                  </a:lnTo>
                  <a:lnTo>
                    <a:pt x="1190200" y="45375"/>
                  </a:lnTo>
                  <a:lnTo>
                    <a:pt x="1236026" y="55354"/>
                  </a:lnTo>
                  <a:lnTo>
                    <a:pt x="1280540" y="73598"/>
                  </a:lnTo>
                  <a:lnTo>
                    <a:pt x="1313322" y="93633"/>
                  </a:lnTo>
                  <a:lnTo>
                    <a:pt x="1342770" y="118048"/>
                  </a:lnTo>
                  <a:lnTo>
                    <a:pt x="1370406" y="76808"/>
                  </a:lnTo>
                  <a:lnTo>
                    <a:pt x="1405764" y="43817"/>
                  </a:lnTo>
                  <a:lnTo>
                    <a:pt x="1447080" y="19640"/>
                  </a:lnTo>
                  <a:lnTo>
                    <a:pt x="1492591" y="4846"/>
                  </a:lnTo>
                  <a:lnTo>
                    <a:pt x="1540531" y="0"/>
                  </a:lnTo>
                  <a:lnTo>
                    <a:pt x="1589139" y="5668"/>
                  </a:lnTo>
                  <a:lnTo>
                    <a:pt x="1636648" y="22417"/>
                  </a:lnTo>
                  <a:lnTo>
                    <a:pt x="1678495" y="48913"/>
                  </a:lnTo>
                  <a:lnTo>
                    <a:pt x="1713102" y="83885"/>
                  </a:lnTo>
                  <a:lnTo>
                    <a:pt x="1748669" y="50656"/>
                  </a:lnTo>
                  <a:lnTo>
                    <a:pt x="1789106" y="25717"/>
                  </a:lnTo>
                  <a:lnTo>
                    <a:pt x="1833035" y="9182"/>
                  </a:lnTo>
                  <a:lnTo>
                    <a:pt x="1879076" y="1161"/>
                  </a:lnTo>
                  <a:lnTo>
                    <a:pt x="1925849" y="1766"/>
                  </a:lnTo>
                  <a:lnTo>
                    <a:pt x="1971974" y="11108"/>
                  </a:lnTo>
                  <a:lnTo>
                    <a:pt x="2016073" y="29300"/>
                  </a:lnTo>
                  <a:lnTo>
                    <a:pt x="2056764" y="56453"/>
                  </a:lnTo>
                  <a:lnTo>
                    <a:pt x="2086429" y="85423"/>
                  </a:lnTo>
                  <a:lnTo>
                    <a:pt x="2110343" y="118668"/>
                  </a:lnTo>
                  <a:lnTo>
                    <a:pt x="2128041" y="155412"/>
                  </a:lnTo>
                  <a:lnTo>
                    <a:pt x="2139060" y="194883"/>
                  </a:lnTo>
                  <a:lnTo>
                    <a:pt x="2184382" y="211219"/>
                  </a:lnTo>
                  <a:lnTo>
                    <a:pt x="2224828" y="234474"/>
                  </a:lnTo>
                  <a:lnTo>
                    <a:pt x="2259870" y="263741"/>
                  </a:lnTo>
                  <a:lnTo>
                    <a:pt x="2288980" y="298113"/>
                  </a:lnTo>
                  <a:lnTo>
                    <a:pt x="2311627" y="336684"/>
                  </a:lnTo>
                  <a:lnTo>
                    <a:pt x="2327284" y="378544"/>
                  </a:lnTo>
                  <a:lnTo>
                    <a:pt x="2335421" y="422788"/>
                  </a:lnTo>
                  <a:lnTo>
                    <a:pt x="2335509" y="468508"/>
                  </a:lnTo>
                  <a:lnTo>
                    <a:pt x="2327020" y="514796"/>
                  </a:lnTo>
                  <a:lnTo>
                    <a:pt x="2324455" y="523512"/>
                  </a:lnTo>
                  <a:lnTo>
                    <a:pt x="2321544" y="532132"/>
                  </a:lnTo>
                  <a:lnTo>
                    <a:pt x="2318323" y="540657"/>
                  </a:lnTo>
                  <a:lnTo>
                    <a:pt x="2314829" y="549086"/>
                  </a:lnTo>
                  <a:lnTo>
                    <a:pt x="2342519" y="590005"/>
                  </a:lnTo>
                  <a:lnTo>
                    <a:pt x="2363241" y="633313"/>
                  </a:lnTo>
                  <a:lnTo>
                    <a:pt x="2377092" y="678293"/>
                  </a:lnTo>
                  <a:lnTo>
                    <a:pt x="2384170" y="724232"/>
                  </a:lnTo>
                  <a:lnTo>
                    <a:pt x="2384570" y="770413"/>
                  </a:lnTo>
                  <a:lnTo>
                    <a:pt x="2378392" y="816121"/>
                  </a:lnTo>
                  <a:lnTo>
                    <a:pt x="2365731" y="860639"/>
                  </a:lnTo>
                  <a:lnTo>
                    <a:pt x="2346686" y="903253"/>
                  </a:lnTo>
                  <a:lnTo>
                    <a:pt x="2321354" y="943246"/>
                  </a:lnTo>
                  <a:lnTo>
                    <a:pt x="2289832" y="979904"/>
                  </a:lnTo>
                  <a:lnTo>
                    <a:pt x="2252217" y="1012509"/>
                  </a:lnTo>
                  <a:lnTo>
                    <a:pt x="2215961" y="1036118"/>
                  </a:lnTo>
                  <a:lnTo>
                    <a:pt x="2177049" y="1054975"/>
                  </a:lnTo>
                  <a:lnTo>
                    <a:pt x="2135971" y="1068856"/>
                  </a:lnTo>
                  <a:lnTo>
                    <a:pt x="2093213" y="1077533"/>
                  </a:lnTo>
                  <a:lnTo>
                    <a:pt x="2089039" y="1123234"/>
                  </a:lnTo>
                  <a:lnTo>
                    <a:pt x="2077680" y="1166529"/>
                  </a:lnTo>
                  <a:lnTo>
                    <a:pt x="2059738" y="1206843"/>
                  </a:lnTo>
                  <a:lnTo>
                    <a:pt x="2035818" y="1243601"/>
                  </a:lnTo>
                  <a:lnTo>
                    <a:pt x="2006520" y="1276225"/>
                  </a:lnTo>
                  <a:lnTo>
                    <a:pt x="1972449" y="1304140"/>
                  </a:lnTo>
                  <a:lnTo>
                    <a:pt x="1934206" y="1326770"/>
                  </a:lnTo>
                  <a:lnTo>
                    <a:pt x="1892395" y="1343538"/>
                  </a:lnTo>
                  <a:lnTo>
                    <a:pt x="1847618" y="1353870"/>
                  </a:lnTo>
                  <a:lnTo>
                    <a:pt x="1800478" y="1357187"/>
                  </a:lnTo>
                  <a:lnTo>
                    <a:pt x="1760591" y="1354217"/>
                  </a:lnTo>
                  <a:lnTo>
                    <a:pt x="1721691" y="1345996"/>
                  </a:lnTo>
                  <a:lnTo>
                    <a:pt x="1684339" y="1332702"/>
                  </a:lnTo>
                  <a:lnTo>
                    <a:pt x="1649094" y="1314515"/>
                  </a:lnTo>
                  <a:lnTo>
                    <a:pt x="1631035" y="1360169"/>
                  </a:lnTo>
                  <a:lnTo>
                    <a:pt x="1606942" y="1401722"/>
                  </a:lnTo>
                  <a:lnTo>
                    <a:pt x="1577468" y="1438833"/>
                  </a:lnTo>
                  <a:lnTo>
                    <a:pt x="1543267" y="1471160"/>
                  </a:lnTo>
                  <a:lnTo>
                    <a:pt x="1504994" y="1498363"/>
                  </a:lnTo>
                  <a:lnTo>
                    <a:pt x="1463302" y="1520101"/>
                  </a:lnTo>
                  <a:lnTo>
                    <a:pt x="1418844" y="1536031"/>
                  </a:lnTo>
                  <a:lnTo>
                    <a:pt x="1372275" y="1545814"/>
                  </a:lnTo>
                  <a:lnTo>
                    <a:pt x="1324249" y="1549107"/>
                  </a:lnTo>
                  <a:lnTo>
                    <a:pt x="1275419" y="1545570"/>
                  </a:lnTo>
                  <a:lnTo>
                    <a:pt x="1226438" y="1534860"/>
                  </a:lnTo>
                  <a:lnTo>
                    <a:pt x="1182712" y="1518694"/>
                  </a:lnTo>
                  <a:lnTo>
                    <a:pt x="1141954" y="1496968"/>
                  </a:lnTo>
                  <a:lnTo>
                    <a:pt x="1104695" y="1470066"/>
                  </a:lnTo>
                  <a:lnTo>
                    <a:pt x="1071466" y="1438373"/>
                  </a:lnTo>
                  <a:lnTo>
                    <a:pt x="1042796" y="1402272"/>
                  </a:lnTo>
                  <a:lnTo>
                    <a:pt x="999588" y="1424179"/>
                  </a:lnTo>
                  <a:lnTo>
                    <a:pt x="954934" y="1440332"/>
                  </a:lnTo>
                  <a:lnTo>
                    <a:pt x="909335" y="1450853"/>
                  </a:lnTo>
                  <a:lnTo>
                    <a:pt x="863289" y="1455865"/>
                  </a:lnTo>
                  <a:lnTo>
                    <a:pt x="817294" y="1455488"/>
                  </a:lnTo>
                  <a:lnTo>
                    <a:pt x="771850" y="1449846"/>
                  </a:lnTo>
                  <a:lnTo>
                    <a:pt x="727455" y="1439058"/>
                  </a:lnTo>
                  <a:lnTo>
                    <a:pt x="684608" y="1423248"/>
                  </a:lnTo>
                  <a:lnTo>
                    <a:pt x="643807" y="1402536"/>
                  </a:lnTo>
                  <a:lnTo>
                    <a:pt x="605552" y="1377045"/>
                  </a:lnTo>
                  <a:lnTo>
                    <a:pt x="570342" y="1346897"/>
                  </a:lnTo>
                  <a:lnTo>
                    <a:pt x="538674" y="1312212"/>
                  </a:lnTo>
                  <a:lnTo>
                    <a:pt x="511047" y="1273113"/>
                  </a:lnTo>
                  <a:lnTo>
                    <a:pt x="509650" y="1270827"/>
                  </a:lnTo>
                  <a:lnTo>
                    <a:pt x="508253" y="1268541"/>
                  </a:lnTo>
                  <a:lnTo>
                    <a:pt x="506983" y="1266255"/>
                  </a:lnTo>
                  <a:lnTo>
                    <a:pt x="456436" y="1266380"/>
                  </a:lnTo>
                  <a:lnTo>
                    <a:pt x="408744" y="1255743"/>
                  </a:lnTo>
                  <a:lnTo>
                    <a:pt x="365361" y="1235464"/>
                  </a:lnTo>
                  <a:lnTo>
                    <a:pt x="327744" y="1206664"/>
                  </a:lnTo>
                  <a:lnTo>
                    <a:pt x="297346" y="1170461"/>
                  </a:lnTo>
                  <a:lnTo>
                    <a:pt x="275624" y="1127976"/>
                  </a:lnTo>
                  <a:lnTo>
                    <a:pt x="264032" y="1080327"/>
                  </a:lnTo>
                  <a:lnTo>
                    <a:pt x="263681" y="1034082"/>
                  </a:lnTo>
                  <a:lnTo>
                    <a:pt x="273510" y="989348"/>
                  </a:lnTo>
                  <a:lnTo>
                    <a:pt x="292983" y="947686"/>
                  </a:lnTo>
                  <a:lnTo>
                    <a:pt x="321563" y="910655"/>
                  </a:lnTo>
                  <a:lnTo>
                    <a:pt x="281341" y="881121"/>
                  </a:lnTo>
                  <a:lnTo>
                    <a:pt x="250032" y="844630"/>
                  </a:lnTo>
                  <a:lnTo>
                    <a:pt x="228104" y="802937"/>
                  </a:lnTo>
                  <a:lnTo>
                    <a:pt x="216027" y="757793"/>
                  </a:lnTo>
                  <a:lnTo>
                    <a:pt x="214269" y="710953"/>
                  </a:lnTo>
                  <a:lnTo>
                    <a:pt x="223299" y="664167"/>
                  </a:lnTo>
                  <a:lnTo>
                    <a:pt x="243585" y="619190"/>
                  </a:lnTo>
                  <a:lnTo>
                    <a:pt x="274627" y="579110"/>
                  </a:lnTo>
                  <a:lnTo>
                    <a:pt x="313801" y="547626"/>
                  </a:lnTo>
                  <a:lnTo>
                    <a:pt x="359332" y="525857"/>
                  </a:lnTo>
                  <a:lnTo>
                    <a:pt x="409447" y="514923"/>
                  </a:lnTo>
                  <a:lnTo>
                    <a:pt x="411352" y="510097"/>
                  </a:lnTo>
                  <a:close/>
                </a:path>
                <a:path extrusionOk="0" h="1814830" w="2385059">
                  <a:moveTo>
                    <a:pt x="258063" y="1685736"/>
                  </a:moveTo>
                  <a:lnTo>
                    <a:pt x="247921" y="1735955"/>
                  </a:lnTo>
                  <a:lnTo>
                    <a:pt x="220265" y="1776970"/>
                  </a:lnTo>
                  <a:lnTo>
                    <a:pt x="179250" y="1804626"/>
                  </a:lnTo>
                  <a:lnTo>
                    <a:pt x="129031" y="1814768"/>
                  </a:lnTo>
                  <a:lnTo>
                    <a:pt x="78813" y="1804626"/>
                  </a:lnTo>
                  <a:lnTo>
                    <a:pt x="37798" y="1776970"/>
                  </a:lnTo>
                  <a:lnTo>
                    <a:pt x="10142" y="1735955"/>
                  </a:lnTo>
                  <a:lnTo>
                    <a:pt x="0" y="1685736"/>
                  </a:lnTo>
                  <a:lnTo>
                    <a:pt x="10142" y="1635518"/>
                  </a:lnTo>
                  <a:lnTo>
                    <a:pt x="37798" y="1594503"/>
                  </a:lnTo>
                  <a:lnTo>
                    <a:pt x="78813" y="1566847"/>
                  </a:lnTo>
                  <a:lnTo>
                    <a:pt x="129031" y="1556704"/>
                  </a:lnTo>
                  <a:lnTo>
                    <a:pt x="179250" y="1566847"/>
                  </a:lnTo>
                  <a:lnTo>
                    <a:pt x="220265" y="1594503"/>
                  </a:lnTo>
                  <a:lnTo>
                    <a:pt x="247921" y="1635518"/>
                  </a:lnTo>
                  <a:lnTo>
                    <a:pt x="258063" y="1685736"/>
                  </a:lnTo>
                  <a:close/>
                </a:path>
                <a:path extrusionOk="0" h="1814830" w="2385059">
                  <a:moveTo>
                    <a:pt x="451103" y="933261"/>
                  </a:moveTo>
                  <a:lnTo>
                    <a:pt x="417935" y="933279"/>
                  </a:lnTo>
                  <a:lnTo>
                    <a:pt x="385302" y="928451"/>
                  </a:lnTo>
                  <a:lnTo>
                    <a:pt x="353788" y="918885"/>
                  </a:lnTo>
                  <a:lnTo>
                    <a:pt x="323976" y="904686"/>
                  </a:lnTo>
                </a:path>
                <a:path extrusionOk="0" h="1814830" w="2385059">
                  <a:moveTo>
                    <a:pt x="563244" y="1245808"/>
                  </a:moveTo>
                  <a:lnTo>
                    <a:pt x="549749" y="1250595"/>
                  </a:lnTo>
                  <a:lnTo>
                    <a:pt x="535955" y="1254476"/>
                  </a:lnTo>
                  <a:lnTo>
                    <a:pt x="521900" y="1257453"/>
                  </a:lnTo>
                  <a:lnTo>
                    <a:pt x="507618" y="1259524"/>
                  </a:lnTo>
                </a:path>
                <a:path extrusionOk="0" h="1814830" w="2385059">
                  <a:moveTo>
                    <a:pt x="1042669" y="1396049"/>
                  </a:moveTo>
                  <a:lnTo>
                    <a:pt x="1033055" y="1381127"/>
                  </a:lnTo>
                  <a:lnTo>
                    <a:pt x="1024239" y="1365728"/>
                  </a:lnTo>
                  <a:lnTo>
                    <a:pt x="1016255" y="1349901"/>
                  </a:lnTo>
                  <a:lnTo>
                    <a:pt x="1009141" y="1333692"/>
                  </a:lnTo>
                </a:path>
                <a:path extrusionOk="0" h="1814830" w="2385059">
                  <a:moveTo>
                    <a:pt x="1662683" y="1240601"/>
                  </a:moveTo>
                  <a:lnTo>
                    <a:pt x="1660705" y="1257903"/>
                  </a:lnTo>
                  <a:lnTo>
                    <a:pt x="1657810" y="1275098"/>
                  </a:lnTo>
                  <a:lnTo>
                    <a:pt x="1653986" y="1292126"/>
                  </a:lnTo>
                  <a:lnTo>
                    <a:pt x="1649221" y="1308927"/>
                  </a:lnTo>
                </a:path>
                <a:path extrusionOk="0" h="1814830" w="2385059">
                  <a:moveTo>
                    <a:pt x="1928748" y="817691"/>
                  </a:moveTo>
                  <a:lnTo>
                    <a:pt x="1969553" y="841150"/>
                  </a:lnTo>
                  <a:lnTo>
                    <a:pt x="2005325" y="870210"/>
                  </a:lnTo>
                  <a:lnTo>
                    <a:pt x="2035591" y="904126"/>
                  </a:lnTo>
                  <a:lnTo>
                    <a:pt x="2059873" y="942154"/>
                  </a:lnTo>
                  <a:lnTo>
                    <a:pt x="2077698" y="983550"/>
                  </a:lnTo>
                  <a:lnTo>
                    <a:pt x="2088589" y="1027570"/>
                  </a:lnTo>
                  <a:lnTo>
                    <a:pt x="2092070" y="1073469"/>
                  </a:lnTo>
                </a:path>
                <a:path extrusionOk="0" h="1814830" w="2385059">
                  <a:moveTo>
                    <a:pt x="2313812" y="545276"/>
                  </a:moveTo>
                  <a:lnTo>
                    <a:pt x="2300033" y="572242"/>
                  </a:lnTo>
                  <a:lnTo>
                    <a:pt x="2283205" y="597362"/>
                  </a:lnTo>
                  <a:lnTo>
                    <a:pt x="2263520" y="620411"/>
                  </a:lnTo>
                  <a:lnTo>
                    <a:pt x="2241168" y="641161"/>
                  </a:lnTo>
                </a:path>
                <a:path extrusionOk="0" h="1814830" w="2385059">
                  <a:moveTo>
                    <a:pt x="2139441" y="189422"/>
                  </a:moveTo>
                  <a:lnTo>
                    <a:pt x="2141198" y="200686"/>
                  </a:lnTo>
                  <a:lnTo>
                    <a:pt x="2142442" y="211997"/>
                  </a:lnTo>
                  <a:lnTo>
                    <a:pt x="2143138" y="223355"/>
                  </a:lnTo>
                  <a:lnTo>
                    <a:pt x="2143252" y="234761"/>
                  </a:lnTo>
                </a:path>
                <a:path extrusionOk="0" h="1814830" w="2385059">
                  <a:moveTo>
                    <a:pt x="1675256" y="136590"/>
                  </a:moveTo>
                  <a:lnTo>
                    <a:pt x="1682892" y="121241"/>
                  </a:lnTo>
                  <a:lnTo>
                    <a:pt x="1691671" y="106476"/>
                  </a:lnTo>
                  <a:lnTo>
                    <a:pt x="1701546" y="92353"/>
                  </a:lnTo>
                  <a:lnTo>
                    <a:pt x="1712467" y="78932"/>
                  </a:lnTo>
                </a:path>
                <a:path extrusionOk="0" h="1814830" w="2385059">
                  <a:moveTo>
                    <a:pt x="1327022" y="164149"/>
                  </a:moveTo>
                  <a:lnTo>
                    <a:pt x="1330305" y="151299"/>
                  </a:lnTo>
                  <a:lnTo>
                    <a:pt x="1334420" y="138686"/>
                  </a:lnTo>
                  <a:lnTo>
                    <a:pt x="1339345" y="126359"/>
                  </a:lnTo>
                  <a:lnTo>
                    <a:pt x="1345056" y="114365"/>
                  </a:lnTo>
                </a:path>
                <a:path extrusionOk="0" h="1814830" w="2385059">
                  <a:moveTo>
                    <a:pt x="918336" y="181040"/>
                  </a:moveTo>
                  <a:lnTo>
                    <a:pt x="935734" y="191655"/>
                  </a:lnTo>
                  <a:lnTo>
                    <a:pt x="952452" y="203281"/>
                  </a:lnTo>
                  <a:lnTo>
                    <a:pt x="968432" y="215884"/>
                  </a:lnTo>
                  <a:lnTo>
                    <a:pt x="983614" y="229427"/>
                  </a:lnTo>
                </a:path>
                <a:path extrusionOk="0" h="1814830" w="2385059">
                  <a:moveTo>
                    <a:pt x="422655" y="560897"/>
                  </a:moveTo>
                  <a:lnTo>
                    <a:pt x="419086" y="548352"/>
                  </a:lnTo>
                  <a:lnTo>
                    <a:pt x="416004" y="535688"/>
                  </a:lnTo>
                  <a:lnTo>
                    <a:pt x="413422" y="522928"/>
                  </a:lnTo>
                  <a:lnTo>
                    <a:pt x="411352" y="510097"/>
                  </a:lnTo>
                </a:path>
              </a:pathLst>
            </a:custGeom>
            <a:noFill/>
            <a:ln cap="flat" cmpd="sng" w="25400">
              <a:solidFill>
                <a:srgbClr val="7E7E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676" name="Google Shape;676;p101"/>
            <p:cNvPicPr preferRelativeResize="0"/>
            <p:nvPr/>
          </p:nvPicPr>
          <p:blipFill rotWithShape="1">
            <a:blip r:embed="rId3">
              <a:alphaModFix/>
            </a:blip>
            <a:srcRect b="0" l="0" r="0" t="0"/>
            <a:stretch/>
          </p:blipFill>
          <p:spPr>
            <a:xfrm>
              <a:off x="9788652" y="1054608"/>
              <a:ext cx="1597152" cy="542544"/>
            </a:xfrm>
            <a:prstGeom prst="rect">
              <a:avLst/>
            </a:prstGeom>
            <a:noFill/>
            <a:ln>
              <a:noFill/>
            </a:ln>
          </p:spPr>
        </p:pic>
      </p:grpSp>
      <p:grpSp>
        <p:nvGrpSpPr>
          <p:cNvPr id="677" name="Google Shape;677;p101"/>
          <p:cNvGrpSpPr/>
          <p:nvPr/>
        </p:nvGrpSpPr>
        <p:grpSpPr>
          <a:xfrm>
            <a:off x="8328915" y="3027172"/>
            <a:ext cx="111378" cy="111505"/>
            <a:chOff x="8328914" y="3027172"/>
            <a:chExt cx="111378" cy="111505"/>
          </a:xfrm>
        </p:grpSpPr>
        <p:pic>
          <p:nvPicPr>
            <p:cNvPr id="678" name="Google Shape;678;p101"/>
            <p:cNvPicPr preferRelativeResize="0"/>
            <p:nvPr/>
          </p:nvPicPr>
          <p:blipFill rotWithShape="1">
            <a:blip r:embed="rId4">
              <a:alphaModFix/>
            </a:blip>
            <a:srcRect b="0" l="0" r="0" t="0"/>
            <a:stretch/>
          </p:blipFill>
          <p:spPr>
            <a:xfrm>
              <a:off x="8341614" y="3039872"/>
              <a:ext cx="85978" cy="86105"/>
            </a:xfrm>
            <a:prstGeom prst="rect">
              <a:avLst/>
            </a:prstGeom>
            <a:noFill/>
            <a:ln>
              <a:noFill/>
            </a:ln>
          </p:spPr>
        </p:pic>
        <p:pic>
          <p:nvPicPr>
            <p:cNvPr id="679" name="Google Shape;679;p101"/>
            <p:cNvPicPr preferRelativeResize="0"/>
            <p:nvPr/>
          </p:nvPicPr>
          <p:blipFill rotWithShape="1">
            <a:blip r:embed="rId5">
              <a:alphaModFix/>
            </a:blip>
            <a:srcRect b="0" l="0" r="0" t="0"/>
            <a:stretch/>
          </p:blipFill>
          <p:spPr>
            <a:xfrm>
              <a:off x="8328914" y="3027172"/>
              <a:ext cx="111378" cy="111505"/>
            </a:xfrm>
            <a:prstGeom prst="rect">
              <a:avLst/>
            </a:prstGeom>
            <a:noFill/>
            <a:ln>
              <a:noFill/>
            </a:ln>
          </p:spPr>
        </p:pic>
      </p:grpSp>
      <p:grpSp>
        <p:nvGrpSpPr>
          <p:cNvPr id="680" name="Google Shape;680;p101"/>
          <p:cNvGrpSpPr/>
          <p:nvPr/>
        </p:nvGrpSpPr>
        <p:grpSpPr>
          <a:xfrm>
            <a:off x="8726044" y="2639568"/>
            <a:ext cx="197357" cy="197485"/>
            <a:chOff x="8726043" y="2639567"/>
            <a:chExt cx="197357" cy="197485"/>
          </a:xfrm>
        </p:grpSpPr>
        <p:pic>
          <p:nvPicPr>
            <p:cNvPr id="681" name="Google Shape;681;p101"/>
            <p:cNvPicPr preferRelativeResize="0"/>
            <p:nvPr/>
          </p:nvPicPr>
          <p:blipFill rotWithShape="1">
            <a:blip r:embed="rId6">
              <a:alphaModFix/>
            </a:blip>
            <a:srcRect b="0" l="0" r="0" t="0"/>
            <a:stretch/>
          </p:blipFill>
          <p:spPr>
            <a:xfrm>
              <a:off x="8738743" y="2652267"/>
              <a:ext cx="171957" cy="172085"/>
            </a:xfrm>
            <a:prstGeom prst="rect">
              <a:avLst/>
            </a:prstGeom>
            <a:noFill/>
            <a:ln>
              <a:noFill/>
            </a:ln>
          </p:spPr>
        </p:pic>
        <p:pic>
          <p:nvPicPr>
            <p:cNvPr id="682" name="Google Shape;682;p101"/>
            <p:cNvPicPr preferRelativeResize="0"/>
            <p:nvPr/>
          </p:nvPicPr>
          <p:blipFill rotWithShape="1">
            <a:blip r:embed="rId7">
              <a:alphaModFix/>
            </a:blip>
            <a:srcRect b="0" l="0" r="0" t="0"/>
            <a:stretch/>
          </p:blipFill>
          <p:spPr>
            <a:xfrm>
              <a:off x="8726043" y="2639567"/>
              <a:ext cx="197357" cy="197485"/>
            </a:xfrm>
            <a:prstGeom prst="rect">
              <a:avLst/>
            </a:prstGeom>
            <a:noFill/>
            <a:ln>
              <a:noFill/>
            </a:ln>
          </p:spPr>
        </p:pic>
      </p:grpSp>
      <p:grpSp>
        <p:nvGrpSpPr>
          <p:cNvPr id="683" name="Google Shape;683;p101"/>
          <p:cNvGrpSpPr/>
          <p:nvPr/>
        </p:nvGrpSpPr>
        <p:grpSpPr>
          <a:xfrm>
            <a:off x="806771" y="427408"/>
            <a:ext cx="3054351" cy="2219325"/>
            <a:chOff x="806771" y="427408"/>
            <a:chExt cx="3054350" cy="2219325"/>
          </a:xfrm>
        </p:grpSpPr>
        <p:sp>
          <p:nvSpPr>
            <p:cNvPr id="684" name="Google Shape;684;p101"/>
            <p:cNvSpPr/>
            <p:nvPr/>
          </p:nvSpPr>
          <p:spPr>
            <a:xfrm>
              <a:off x="806771" y="427408"/>
              <a:ext cx="3054350" cy="2219325"/>
            </a:xfrm>
            <a:custGeom>
              <a:rect b="b" l="l" r="r" t="t"/>
              <a:pathLst>
                <a:path extrusionOk="0" h="2219325" w="3054350">
                  <a:moveTo>
                    <a:pt x="1078987" y="0"/>
                  </a:moveTo>
                  <a:lnTo>
                    <a:pt x="1028021" y="895"/>
                  </a:lnTo>
                  <a:lnTo>
                    <a:pt x="977000" y="3316"/>
                  </a:lnTo>
                  <a:lnTo>
                    <a:pt x="926006" y="7280"/>
                  </a:lnTo>
                  <a:lnTo>
                    <a:pt x="875125" y="12802"/>
                  </a:lnTo>
                  <a:lnTo>
                    <a:pt x="824440" y="19899"/>
                  </a:lnTo>
                  <a:lnTo>
                    <a:pt x="774035" y="28587"/>
                  </a:lnTo>
                  <a:lnTo>
                    <a:pt x="723993" y="38883"/>
                  </a:lnTo>
                  <a:lnTo>
                    <a:pt x="674400" y="50801"/>
                  </a:lnTo>
                  <a:lnTo>
                    <a:pt x="625339" y="64360"/>
                  </a:lnTo>
                  <a:lnTo>
                    <a:pt x="576893" y="79575"/>
                  </a:lnTo>
                  <a:lnTo>
                    <a:pt x="523323" y="98668"/>
                  </a:lnTo>
                  <a:lnTo>
                    <a:pt x="472127" y="119370"/>
                  </a:lnTo>
                  <a:lnTo>
                    <a:pt x="423345" y="141606"/>
                  </a:lnTo>
                  <a:lnTo>
                    <a:pt x="377012" y="165295"/>
                  </a:lnTo>
                  <a:lnTo>
                    <a:pt x="333169" y="190361"/>
                  </a:lnTo>
                  <a:lnTo>
                    <a:pt x="291851" y="216726"/>
                  </a:lnTo>
                  <a:lnTo>
                    <a:pt x="253099" y="244312"/>
                  </a:lnTo>
                  <a:lnTo>
                    <a:pt x="216949" y="273041"/>
                  </a:lnTo>
                  <a:lnTo>
                    <a:pt x="183440" y="302834"/>
                  </a:lnTo>
                  <a:lnTo>
                    <a:pt x="152609" y="333615"/>
                  </a:lnTo>
                  <a:lnTo>
                    <a:pt x="124496" y="365306"/>
                  </a:lnTo>
                  <a:lnTo>
                    <a:pt x="99137" y="397828"/>
                  </a:lnTo>
                  <a:lnTo>
                    <a:pt x="76571" y="431104"/>
                  </a:lnTo>
                  <a:lnTo>
                    <a:pt x="56835" y="465055"/>
                  </a:lnTo>
                  <a:lnTo>
                    <a:pt x="39969" y="499605"/>
                  </a:lnTo>
                  <a:lnTo>
                    <a:pt x="14994" y="570186"/>
                  </a:lnTo>
                  <a:lnTo>
                    <a:pt x="1951" y="642225"/>
                  </a:lnTo>
                  <a:lnTo>
                    <a:pt x="0" y="678597"/>
                  </a:lnTo>
                  <a:lnTo>
                    <a:pt x="1145" y="715099"/>
                  </a:lnTo>
                  <a:lnTo>
                    <a:pt x="12878" y="788185"/>
                  </a:lnTo>
                  <a:lnTo>
                    <a:pt x="37455" y="860859"/>
                  </a:lnTo>
                  <a:lnTo>
                    <a:pt x="54656" y="896848"/>
                  </a:lnTo>
                  <a:lnTo>
                    <a:pt x="75181" y="932500"/>
                  </a:lnTo>
                  <a:lnTo>
                    <a:pt x="99070" y="967738"/>
                  </a:lnTo>
                  <a:lnTo>
                    <a:pt x="126360" y="1002484"/>
                  </a:lnTo>
                  <a:lnTo>
                    <a:pt x="152868" y="1032197"/>
                  </a:lnTo>
                  <a:lnTo>
                    <a:pt x="181363" y="1060758"/>
                  </a:lnTo>
                  <a:lnTo>
                    <a:pt x="211761" y="1088151"/>
                  </a:lnTo>
                  <a:lnTo>
                    <a:pt x="243978" y="1114360"/>
                  </a:lnTo>
                  <a:lnTo>
                    <a:pt x="277930" y="1139368"/>
                  </a:lnTo>
                  <a:lnTo>
                    <a:pt x="313532" y="1163159"/>
                  </a:lnTo>
                  <a:lnTo>
                    <a:pt x="350702" y="1185717"/>
                  </a:lnTo>
                  <a:lnTo>
                    <a:pt x="389355" y="1207025"/>
                  </a:lnTo>
                  <a:lnTo>
                    <a:pt x="429408" y="1227067"/>
                  </a:lnTo>
                  <a:lnTo>
                    <a:pt x="470775" y="1245828"/>
                  </a:lnTo>
                  <a:lnTo>
                    <a:pt x="513374" y="1263290"/>
                  </a:lnTo>
                  <a:lnTo>
                    <a:pt x="557120" y="1279438"/>
                  </a:lnTo>
                  <a:lnTo>
                    <a:pt x="601929" y="1294254"/>
                  </a:lnTo>
                  <a:lnTo>
                    <a:pt x="647718" y="1307724"/>
                  </a:lnTo>
                  <a:lnTo>
                    <a:pt x="694403" y="1319831"/>
                  </a:lnTo>
                  <a:lnTo>
                    <a:pt x="741898" y="1330557"/>
                  </a:lnTo>
                  <a:lnTo>
                    <a:pt x="790122" y="1339888"/>
                  </a:lnTo>
                  <a:lnTo>
                    <a:pt x="838989" y="1347807"/>
                  </a:lnTo>
                  <a:lnTo>
                    <a:pt x="888415" y="1354298"/>
                  </a:lnTo>
                  <a:lnTo>
                    <a:pt x="938317" y="1359343"/>
                  </a:lnTo>
                  <a:lnTo>
                    <a:pt x="988611" y="1362928"/>
                  </a:lnTo>
                  <a:lnTo>
                    <a:pt x="1039213" y="1365036"/>
                  </a:lnTo>
                  <a:lnTo>
                    <a:pt x="1090038" y="1365650"/>
                  </a:lnTo>
                  <a:lnTo>
                    <a:pt x="1141003" y="1364755"/>
                  </a:lnTo>
                  <a:lnTo>
                    <a:pt x="1192025" y="1362333"/>
                  </a:lnTo>
                  <a:lnTo>
                    <a:pt x="1243018" y="1358369"/>
                  </a:lnTo>
                  <a:lnTo>
                    <a:pt x="1293899" y="1352847"/>
                  </a:lnTo>
                  <a:lnTo>
                    <a:pt x="1344584" y="1345750"/>
                  </a:lnTo>
                  <a:lnTo>
                    <a:pt x="1394989" y="1337062"/>
                  </a:lnTo>
                  <a:lnTo>
                    <a:pt x="1445030" y="1326767"/>
                  </a:lnTo>
                  <a:lnTo>
                    <a:pt x="1494623" y="1314848"/>
                  </a:lnTo>
                  <a:lnTo>
                    <a:pt x="1543685" y="1301290"/>
                  </a:lnTo>
                  <a:lnTo>
                    <a:pt x="1592131" y="1286075"/>
                  </a:lnTo>
                  <a:lnTo>
                    <a:pt x="3054155" y="2219017"/>
                  </a:lnTo>
                  <a:lnTo>
                    <a:pt x="1914076" y="1122499"/>
                  </a:lnTo>
                  <a:lnTo>
                    <a:pt x="1957068" y="1088165"/>
                  </a:lnTo>
                  <a:lnTo>
                    <a:pt x="1996156" y="1052503"/>
                  </a:lnTo>
                  <a:lnTo>
                    <a:pt x="2031317" y="1015637"/>
                  </a:lnTo>
                  <a:lnTo>
                    <a:pt x="2062531" y="977690"/>
                  </a:lnTo>
                  <a:lnTo>
                    <a:pt x="2089777" y="938788"/>
                  </a:lnTo>
                  <a:lnTo>
                    <a:pt x="2113034" y="899052"/>
                  </a:lnTo>
                  <a:lnTo>
                    <a:pt x="2132280" y="858609"/>
                  </a:lnTo>
                  <a:lnTo>
                    <a:pt x="2147494" y="817581"/>
                  </a:lnTo>
                  <a:lnTo>
                    <a:pt x="2158656" y="776093"/>
                  </a:lnTo>
                  <a:lnTo>
                    <a:pt x="2165743" y="734268"/>
                  </a:lnTo>
                  <a:lnTo>
                    <a:pt x="2168736" y="692231"/>
                  </a:lnTo>
                  <a:lnTo>
                    <a:pt x="2167613" y="650106"/>
                  </a:lnTo>
                  <a:lnTo>
                    <a:pt x="2162352" y="608016"/>
                  </a:lnTo>
                  <a:lnTo>
                    <a:pt x="2152934" y="566085"/>
                  </a:lnTo>
                  <a:lnTo>
                    <a:pt x="2139335" y="524438"/>
                  </a:lnTo>
                  <a:lnTo>
                    <a:pt x="2121537" y="483199"/>
                  </a:lnTo>
                  <a:lnTo>
                    <a:pt x="2099516" y="442491"/>
                  </a:lnTo>
                  <a:lnTo>
                    <a:pt x="2073254" y="402439"/>
                  </a:lnTo>
                  <a:lnTo>
                    <a:pt x="2042727" y="363166"/>
                  </a:lnTo>
                  <a:lnTo>
                    <a:pt x="2016213" y="333453"/>
                  </a:lnTo>
                  <a:lnTo>
                    <a:pt x="1987713" y="304891"/>
                  </a:lnTo>
                  <a:lnTo>
                    <a:pt x="1957310" y="277498"/>
                  </a:lnTo>
                  <a:lnTo>
                    <a:pt x="1925089" y="251290"/>
                  </a:lnTo>
                  <a:lnTo>
                    <a:pt x="1891133" y="226282"/>
                  </a:lnTo>
                  <a:lnTo>
                    <a:pt x="1855526" y="202491"/>
                  </a:lnTo>
                  <a:lnTo>
                    <a:pt x="1818352" y="179933"/>
                  </a:lnTo>
                  <a:lnTo>
                    <a:pt x="1779696" y="158625"/>
                  </a:lnTo>
                  <a:lnTo>
                    <a:pt x="1739640" y="138582"/>
                  </a:lnTo>
                  <a:lnTo>
                    <a:pt x="1698270" y="119822"/>
                  </a:lnTo>
                  <a:lnTo>
                    <a:pt x="1655668" y="102360"/>
                  </a:lnTo>
                  <a:lnTo>
                    <a:pt x="1611920" y="86212"/>
                  </a:lnTo>
                  <a:lnTo>
                    <a:pt x="1567108" y="71395"/>
                  </a:lnTo>
                  <a:lnTo>
                    <a:pt x="1521317" y="57925"/>
                  </a:lnTo>
                  <a:lnTo>
                    <a:pt x="1474631" y="45819"/>
                  </a:lnTo>
                  <a:lnTo>
                    <a:pt x="1427134" y="35092"/>
                  </a:lnTo>
                  <a:lnTo>
                    <a:pt x="1378909" y="25761"/>
                  </a:lnTo>
                  <a:lnTo>
                    <a:pt x="1330041" y="17842"/>
                  </a:lnTo>
                  <a:lnTo>
                    <a:pt x="1280613" y="11352"/>
                  </a:lnTo>
                  <a:lnTo>
                    <a:pt x="1230710" y="6306"/>
                  </a:lnTo>
                  <a:lnTo>
                    <a:pt x="1180415" y="2721"/>
                  </a:lnTo>
                  <a:lnTo>
                    <a:pt x="1129813" y="614"/>
                  </a:lnTo>
                  <a:lnTo>
                    <a:pt x="1078987" y="0"/>
                  </a:lnTo>
                  <a:close/>
                </a:path>
              </a:pathLst>
            </a:custGeom>
            <a:solidFill>
              <a:srgbClr val="7E7E7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5" name="Google Shape;685;p101"/>
            <p:cNvSpPr/>
            <p:nvPr/>
          </p:nvSpPr>
          <p:spPr>
            <a:xfrm>
              <a:off x="806771" y="427408"/>
              <a:ext cx="3054350" cy="2219325"/>
            </a:xfrm>
            <a:custGeom>
              <a:rect b="b" l="l" r="r" t="t"/>
              <a:pathLst>
                <a:path extrusionOk="0" h="2219325" w="3054350">
                  <a:moveTo>
                    <a:pt x="3054155" y="2219017"/>
                  </a:moveTo>
                  <a:lnTo>
                    <a:pt x="1592131" y="1286075"/>
                  </a:lnTo>
                  <a:lnTo>
                    <a:pt x="1543685" y="1301290"/>
                  </a:lnTo>
                  <a:lnTo>
                    <a:pt x="1494623" y="1314848"/>
                  </a:lnTo>
                  <a:lnTo>
                    <a:pt x="1445030" y="1326767"/>
                  </a:lnTo>
                  <a:lnTo>
                    <a:pt x="1394989" y="1337062"/>
                  </a:lnTo>
                  <a:lnTo>
                    <a:pt x="1344584" y="1345750"/>
                  </a:lnTo>
                  <a:lnTo>
                    <a:pt x="1293899" y="1352847"/>
                  </a:lnTo>
                  <a:lnTo>
                    <a:pt x="1243018" y="1358369"/>
                  </a:lnTo>
                  <a:lnTo>
                    <a:pt x="1192025" y="1362333"/>
                  </a:lnTo>
                  <a:lnTo>
                    <a:pt x="1141003" y="1364755"/>
                  </a:lnTo>
                  <a:lnTo>
                    <a:pt x="1090038" y="1365650"/>
                  </a:lnTo>
                  <a:lnTo>
                    <a:pt x="1039213" y="1365036"/>
                  </a:lnTo>
                  <a:lnTo>
                    <a:pt x="988611" y="1362928"/>
                  </a:lnTo>
                  <a:lnTo>
                    <a:pt x="938317" y="1359343"/>
                  </a:lnTo>
                  <a:lnTo>
                    <a:pt x="888415" y="1354298"/>
                  </a:lnTo>
                  <a:lnTo>
                    <a:pt x="838989" y="1347807"/>
                  </a:lnTo>
                  <a:lnTo>
                    <a:pt x="790122" y="1339888"/>
                  </a:lnTo>
                  <a:lnTo>
                    <a:pt x="741898" y="1330557"/>
                  </a:lnTo>
                  <a:lnTo>
                    <a:pt x="694403" y="1319831"/>
                  </a:lnTo>
                  <a:lnTo>
                    <a:pt x="647718" y="1307724"/>
                  </a:lnTo>
                  <a:lnTo>
                    <a:pt x="601929" y="1294254"/>
                  </a:lnTo>
                  <a:lnTo>
                    <a:pt x="557120" y="1279438"/>
                  </a:lnTo>
                  <a:lnTo>
                    <a:pt x="513374" y="1263290"/>
                  </a:lnTo>
                  <a:lnTo>
                    <a:pt x="470775" y="1245828"/>
                  </a:lnTo>
                  <a:lnTo>
                    <a:pt x="429408" y="1227067"/>
                  </a:lnTo>
                  <a:lnTo>
                    <a:pt x="389355" y="1207025"/>
                  </a:lnTo>
                  <a:lnTo>
                    <a:pt x="350702" y="1185717"/>
                  </a:lnTo>
                  <a:lnTo>
                    <a:pt x="313532" y="1163159"/>
                  </a:lnTo>
                  <a:lnTo>
                    <a:pt x="277930" y="1139368"/>
                  </a:lnTo>
                  <a:lnTo>
                    <a:pt x="243978" y="1114360"/>
                  </a:lnTo>
                  <a:lnTo>
                    <a:pt x="211761" y="1088151"/>
                  </a:lnTo>
                  <a:lnTo>
                    <a:pt x="181363" y="1060758"/>
                  </a:lnTo>
                  <a:lnTo>
                    <a:pt x="152868" y="1032197"/>
                  </a:lnTo>
                  <a:lnTo>
                    <a:pt x="126360" y="1002484"/>
                  </a:lnTo>
                  <a:lnTo>
                    <a:pt x="99070" y="967738"/>
                  </a:lnTo>
                  <a:lnTo>
                    <a:pt x="75181" y="932500"/>
                  </a:lnTo>
                  <a:lnTo>
                    <a:pt x="54656" y="896848"/>
                  </a:lnTo>
                  <a:lnTo>
                    <a:pt x="37455" y="860859"/>
                  </a:lnTo>
                  <a:lnTo>
                    <a:pt x="23542" y="824612"/>
                  </a:lnTo>
                  <a:lnTo>
                    <a:pt x="5425" y="751654"/>
                  </a:lnTo>
                  <a:lnTo>
                    <a:pt x="0" y="678597"/>
                  </a:lnTo>
                  <a:lnTo>
                    <a:pt x="1951" y="642225"/>
                  </a:lnTo>
                  <a:lnTo>
                    <a:pt x="14994" y="570186"/>
                  </a:lnTo>
                  <a:lnTo>
                    <a:pt x="39969" y="499605"/>
                  </a:lnTo>
                  <a:lnTo>
                    <a:pt x="56835" y="465055"/>
                  </a:lnTo>
                  <a:lnTo>
                    <a:pt x="76571" y="431104"/>
                  </a:lnTo>
                  <a:lnTo>
                    <a:pt x="99137" y="397828"/>
                  </a:lnTo>
                  <a:lnTo>
                    <a:pt x="124496" y="365306"/>
                  </a:lnTo>
                  <a:lnTo>
                    <a:pt x="152609" y="333615"/>
                  </a:lnTo>
                  <a:lnTo>
                    <a:pt x="183440" y="302834"/>
                  </a:lnTo>
                  <a:lnTo>
                    <a:pt x="216949" y="273041"/>
                  </a:lnTo>
                  <a:lnTo>
                    <a:pt x="253099" y="244312"/>
                  </a:lnTo>
                  <a:lnTo>
                    <a:pt x="291851" y="216726"/>
                  </a:lnTo>
                  <a:lnTo>
                    <a:pt x="333169" y="190361"/>
                  </a:lnTo>
                  <a:lnTo>
                    <a:pt x="377012" y="165295"/>
                  </a:lnTo>
                  <a:lnTo>
                    <a:pt x="423345" y="141606"/>
                  </a:lnTo>
                  <a:lnTo>
                    <a:pt x="472127" y="119370"/>
                  </a:lnTo>
                  <a:lnTo>
                    <a:pt x="523323" y="98668"/>
                  </a:lnTo>
                  <a:lnTo>
                    <a:pt x="576893" y="79575"/>
                  </a:lnTo>
                  <a:lnTo>
                    <a:pt x="625339" y="64360"/>
                  </a:lnTo>
                  <a:lnTo>
                    <a:pt x="674400" y="50801"/>
                  </a:lnTo>
                  <a:lnTo>
                    <a:pt x="723993" y="38883"/>
                  </a:lnTo>
                  <a:lnTo>
                    <a:pt x="774035" y="28587"/>
                  </a:lnTo>
                  <a:lnTo>
                    <a:pt x="824440" y="19899"/>
                  </a:lnTo>
                  <a:lnTo>
                    <a:pt x="875125" y="12802"/>
                  </a:lnTo>
                  <a:lnTo>
                    <a:pt x="926006" y="7280"/>
                  </a:lnTo>
                  <a:lnTo>
                    <a:pt x="977000" y="3316"/>
                  </a:lnTo>
                  <a:lnTo>
                    <a:pt x="1028021" y="895"/>
                  </a:lnTo>
                  <a:lnTo>
                    <a:pt x="1078987" y="0"/>
                  </a:lnTo>
                  <a:lnTo>
                    <a:pt x="1129813" y="614"/>
                  </a:lnTo>
                  <a:lnTo>
                    <a:pt x="1180415" y="2721"/>
                  </a:lnTo>
                  <a:lnTo>
                    <a:pt x="1230710" y="6306"/>
                  </a:lnTo>
                  <a:lnTo>
                    <a:pt x="1280613" y="11352"/>
                  </a:lnTo>
                  <a:lnTo>
                    <a:pt x="1330041" y="17842"/>
                  </a:lnTo>
                  <a:lnTo>
                    <a:pt x="1378909" y="25761"/>
                  </a:lnTo>
                  <a:lnTo>
                    <a:pt x="1427134" y="35092"/>
                  </a:lnTo>
                  <a:lnTo>
                    <a:pt x="1474631" y="45819"/>
                  </a:lnTo>
                  <a:lnTo>
                    <a:pt x="1521317" y="57925"/>
                  </a:lnTo>
                  <a:lnTo>
                    <a:pt x="1567108" y="71395"/>
                  </a:lnTo>
                  <a:lnTo>
                    <a:pt x="1611920" y="86212"/>
                  </a:lnTo>
                  <a:lnTo>
                    <a:pt x="1655668" y="102360"/>
                  </a:lnTo>
                  <a:lnTo>
                    <a:pt x="1698270" y="119822"/>
                  </a:lnTo>
                  <a:lnTo>
                    <a:pt x="1739640" y="138582"/>
                  </a:lnTo>
                  <a:lnTo>
                    <a:pt x="1779696" y="158625"/>
                  </a:lnTo>
                  <a:lnTo>
                    <a:pt x="1818352" y="179933"/>
                  </a:lnTo>
                  <a:lnTo>
                    <a:pt x="1855526" y="202491"/>
                  </a:lnTo>
                  <a:lnTo>
                    <a:pt x="1891133" y="226282"/>
                  </a:lnTo>
                  <a:lnTo>
                    <a:pt x="1925089" y="251290"/>
                  </a:lnTo>
                  <a:lnTo>
                    <a:pt x="1957310" y="277498"/>
                  </a:lnTo>
                  <a:lnTo>
                    <a:pt x="1987713" y="304891"/>
                  </a:lnTo>
                  <a:lnTo>
                    <a:pt x="2016213" y="333453"/>
                  </a:lnTo>
                  <a:lnTo>
                    <a:pt x="2042727" y="363166"/>
                  </a:lnTo>
                  <a:lnTo>
                    <a:pt x="2073254" y="402439"/>
                  </a:lnTo>
                  <a:lnTo>
                    <a:pt x="2099516" y="442491"/>
                  </a:lnTo>
                  <a:lnTo>
                    <a:pt x="2121537" y="483199"/>
                  </a:lnTo>
                  <a:lnTo>
                    <a:pt x="2139335" y="524438"/>
                  </a:lnTo>
                  <a:lnTo>
                    <a:pt x="2152934" y="566085"/>
                  </a:lnTo>
                  <a:lnTo>
                    <a:pt x="2162352" y="608016"/>
                  </a:lnTo>
                  <a:lnTo>
                    <a:pt x="2167613" y="650106"/>
                  </a:lnTo>
                  <a:lnTo>
                    <a:pt x="2168736" y="692231"/>
                  </a:lnTo>
                  <a:lnTo>
                    <a:pt x="2165743" y="734268"/>
                  </a:lnTo>
                  <a:lnTo>
                    <a:pt x="2158656" y="776093"/>
                  </a:lnTo>
                  <a:lnTo>
                    <a:pt x="2147494" y="817581"/>
                  </a:lnTo>
                  <a:lnTo>
                    <a:pt x="2132280" y="858609"/>
                  </a:lnTo>
                  <a:lnTo>
                    <a:pt x="2113034" y="899052"/>
                  </a:lnTo>
                  <a:lnTo>
                    <a:pt x="2089777" y="938788"/>
                  </a:lnTo>
                  <a:lnTo>
                    <a:pt x="2062531" y="977690"/>
                  </a:lnTo>
                  <a:lnTo>
                    <a:pt x="2031317" y="1015637"/>
                  </a:lnTo>
                  <a:lnTo>
                    <a:pt x="1996156" y="1052503"/>
                  </a:lnTo>
                  <a:lnTo>
                    <a:pt x="1957068" y="1088165"/>
                  </a:lnTo>
                  <a:lnTo>
                    <a:pt x="1914076" y="1122499"/>
                  </a:lnTo>
                  <a:lnTo>
                    <a:pt x="3054155" y="2219017"/>
                  </a:lnTo>
                  <a:close/>
                </a:path>
              </a:pathLst>
            </a:custGeom>
            <a:noFill/>
            <a:ln cap="flat" cmpd="sng" w="25400">
              <a:solidFill>
                <a:srgbClr val="7E7E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686" name="Google Shape;686;p101"/>
            <p:cNvPicPr preferRelativeResize="0"/>
            <p:nvPr/>
          </p:nvPicPr>
          <p:blipFill rotWithShape="1">
            <a:blip r:embed="rId8">
              <a:alphaModFix/>
            </a:blip>
            <a:srcRect b="0" l="0" r="0" t="0"/>
            <a:stretch/>
          </p:blipFill>
          <p:spPr>
            <a:xfrm>
              <a:off x="1193292" y="729995"/>
              <a:ext cx="1371599" cy="641603"/>
            </a:xfrm>
            <a:prstGeom prst="rect">
              <a:avLst/>
            </a:prstGeom>
            <a:noFill/>
            <a:ln>
              <a:noFill/>
            </a:ln>
          </p:spPr>
        </p:pic>
        <p:sp>
          <p:nvSpPr>
            <p:cNvPr id="687" name="Google Shape;687;p101"/>
            <p:cNvSpPr/>
            <p:nvPr/>
          </p:nvSpPr>
          <p:spPr>
            <a:xfrm>
              <a:off x="1188529" y="725169"/>
              <a:ext cx="1381125" cy="651510"/>
            </a:xfrm>
            <a:custGeom>
              <a:rect b="b" l="l" r="r" t="t"/>
              <a:pathLst>
                <a:path extrusionOk="0" h="651510" w="1381125">
                  <a:moveTo>
                    <a:pt x="0" y="651128"/>
                  </a:moveTo>
                  <a:lnTo>
                    <a:pt x="1381124" y="651128"/>
                  </a:lnTo>
                  <a:lnTo>
                    <a:pt x="1381124" y="0"/>
                  </a:lnTo>
                  <a:lnTo>
                    <a:pt x="0" y="0"/>
                  </a:lnTo>
                  <a:lnTo>
                    <a:pt x="0" y="651128"/>
                  </a:lnTo>
                  <a:close/>
                </a:path>
              </a:pathLst>
            </a:custGeom>
            <a:noFill/>
            <a:ln cap="flat" cmpd="sng" w="9525">
              <a:solidFill>
                <a:srgbClr val="7E7E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102"/>
          <p:cNvSpPr txBox="1"/>
          <p:nvPr>
            <p:ph idx="1" type="body"/>
          </p:nvPr>
        </p:nvSpPr>
        <p:spPr>
          <a:xfrm>
            <a:off x="447675" y="969250"/>
            <a:ext cx="11360700" cy="4424100"/>
          </a:xfrm>
          <a:prstGeom prst="rect">
            <a:avLst/>
          </a:prstGeom>
          <a:solidFill>
            <a:srgbClr val="D9D2E9"/>
          </a:solidFill>
          <a:ln cap="flat" cmpd="sng" w="38100">
            <a:solidFill>
              <a:srgbClr val="674EA7"/>
            </a:solidFill>
            <a:prstDash val="solid"/>
            <a:round/>
            <a:headEnd len="sm" w="sm" type="none"/>
            <a:tailEnd len="sm" w="sm" type="none"/>
          </a:ln>
        </p:spPr>
        <p:txBody>
          <a:bodyPr anchorCtr="0" anchor="ctr" bIns="182875" lIns="91425" spcFirstLastPara="1" rIns="91425" wrap="square" tIns="182875">
            <a:noAutofit/>
          </a:bodyPr>
          <a:lstStyle/>
          <a:p>
            <a:pPr indent="0" lvl="0" marL="114298" rtl="0" algn="l">
              <a:lnSpc>
                <a:spcPct val="100000"/>
              </a:lnSpc>
              <a:spcBef>
                <a:spcPts val="0"/>
              </a:spcBef>
              <a:spcAft>
                <a:spcPts val="0"/>
              </a:spcAft>
              <a:buSzPts val="1800"/>
              <a:buFont typeface="Arial"/>
              <a:buNone/>
            </a:pPr>
            <a:r>
              <a:rPr lang="en-US">
                <a:solidFill>
                  <a:srgbClr val="434343"/>
                </a:solidFill>
                <a:latin typeface="Calibri"/>
                <a:ea typeface="Calibri"/>
                <a:cs typeface="Calibri"/>
                <a:sym typeface="Calibri"/>
              </a:rPr>
              <a:t>Mathematics lessons that focus on understanding social and racial injustices are an important piece of the broader struggle for justice. However, if we as teachers simply take an activity and implement it in our classrooms without first doing the self-reflective work to understand how we all are impacted by racial trauma, then we may not be able to engage with the lesson in ways that are positively impactful for students. It takes time to do the hard self-reflective work of understanding how we are all impacted by racial trauma and then take steps to heal from it </a:t>
            </a:r>
            <a:r>
              <a:rPr lang="en-US" sz="2000">
                <a:solidFill>
                  <a:srgbClr val="674EA7"/>
                </a:solidFill>
                <a:latin typeface="Calibri"/>
                <a:ea typeface="Calibri"/>
                <a:cs typeface="Calibri"/>
                <a:sym typeface="Calibri"/>
              </a:rPr>
              <a:t>(Menakem, 2014)</a:t>
            </a:r>
            <a:r>
              <a:rPr lang="en-US">
                <a:solidFill>
                  <a:srgbClr val="434343"/>
                </a:solidFill>
                <a:latin typeface="Calibri"/>
                <a:ea typeface="Calibri"/>
                <a:cs typeface="Calibri"/>
                <a:sym typeface="Calibri"/>
              </a:rPr>
              <a:t> – time that our communities need mathematics teachers to take. </a:t>
            </a:r>
            <a:endParaRPr>
              <a:solidFill>
                <a:srgbClr val="434343"/>
              </a:solidFill>
              <a:latin typeface="Calibri"/>
              <a:ea typeface="Calibri"/>
              <a:cs typeface="Calibri"/>
              <a:sym typeface="Calibri"/>
            </a:endParaRPr>
          </a:p>
        </p:txBody>
      </p:sp>
      <p:sp>
        <p:nvSpPr>
          <p:cNvPr id="694" name="Google Shape;694;p102"/>
          <p:cNvSpPr txBox="1"/>
          <p:nvPr/>
        </p:nvSpPr>
        <p:spPr>
          <a:xfrm>
            <a:off x="1524000" y="6324600"/>
            <a:ext cx="9871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rgbClr val="31859B"/>
                </a:solidFill>
                <a:latin typeface="Calibri"/>
                <a:ea typeface="Calibri"/>
                <a:cs typeface="Calibri"/>
                <a:sym typeface="Calibri"/>
                <a:hlinkClick r:id="rId3">
                  <a:extLst>
                    <a:ext uri="{A12FA001-AC4F-418D-AE19-62706E023703}">
                      <ahyp:hlinkClr val="tx"/>
                    </a:ext>
                  </a:extLst>
                </a:hlinkClick>
              </a:rPr>
              <a:t>The Mo(ve)ment to Prioritize Antiracist Mathematics</a:t>
            </a:r>
            <a:r>
              <a:rPr lang="en-US" sz="1800">
                <a:solidFill>
                  <a:srgbClr val="31859B"/>
                </a:solidFill>
                <a:latin typeface="Calibri"/>
                <a:ea typeface="Calibri"/>
                <a:cs typeface="Calibri"/>
                <a:sym typeface="Calibri"/>
              </a:rPr>
              <a:t>, TODOS </a:t>
            </a:r>
            <a:r>
              <a:rPr lang="en-US" sz="1800" u="sng">
                <a:solidFill>
                  <a:srgbClr val="31859B"/>
                </a:solidFill>
                <a:latin typeface="Calibri"/>
                <a:ea typeface="Calibri"/>
                <a:cs typeface="Calibri"/>
                <a:sym typeface="Calibri"/>
                <a:hlinkClick r:id="rId4">
                  <a:extLst>
                    <a:ext uri="{A12FA001-AC4F-418D-AE19-62706E023703}">
                      <ahyp:hlinkClr val="tx"/>
                    </a:ext>
                  </a:extLst>
                </a:hlinkClick>
              </a:rPr>
              <a:t>https://www.todos-math.org/</a:t>
            </a:r>
            <a:r>
              <a:rPr lang="en-US" sz="1800">
                <a:solidFill>
                  <a:srgbClr val="31859B"/>
                </a:solidFill>
                <a:latin typeface="Calibri"/>
                <a:ea typeface="Calibri"/>
                <a:cs typeface="Calibri"/>
                <a:sym typeface="Calibri"/>
              </a:rPr>
              <a:t>  </a:t>
            </a:r>
            <a:endParaRPr>
              <a:solidFill>
                <a:srgbClr val="31859B"/>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103"/>
          <p:cNvSpPr txBox="1"/>
          <p:nvPr>
            <p:ph type="title"/>
          </p:nvPr>
        </p:nvSpPr>
        <p:spPr>
          <a:xfrm>
            <a:off x="554133" y="791156"/>
            <a:ext cx="15147600" cy="1017900"/>
          </a:xfrm>
          <a:prstGeom prst="rect">
            <a:avLst/>
          </a:prstGeom>
          <a:noFill/>
          <a:ln>
            <a:noFill/>
          </a:ln>
        </p:spPr>
        <p:txBody>
          <a:bodyPr anchorCtr="0" anchor="t" bIns="121900" lIns="121900" spcFirstLastPara="1" rIns="121900" wrap="square" tIns="121900">
            <a:noAutofit/>
          </a:bodyPr>
          <a:lstStyle/>
          <a:p>
            <a:pPr indent="0" lvl="0" marL="0" marR="0" rtl="0" algn="l">
              <a:lnSpc>
                <a:spcPct val="90000"/>
              </a:lnSpc>
              <a:spcBef>
                <a:spcPts val="0"/>
              </a:spcBef>
              <a:spcAft>
                <a:spcPts val="0"/>
              </a:spcAft>
              <a:buClr>
                <a:schemeClr val="dk1"/>
              </a:buClr>
              <a:buSzPts val="3700"/>
              <a:buFont typeface="Calibri"/>
              <a:buNone/>
            </a:pPr>
            <a:r>
              <a:rPr lang="en-US" sz="4400">
                <a:solidFill>
                  <a:srgbClr val="674EA7"/>
                </a:solidFill>
                <a:latin typeface="Calibri"/>
                <a:ea typeface="Calibri"/>
                <a:cs typeface="Calibri"/>
                <a:sym typeface="Calibri"/>
              </a:rPr>
              <a:t>Teaching Math for Social Justice (TMSJ)</a:t>
            </a:r>
            <a:endParaRPr i="0" sz="4400" u="none" cap="none" strike="noStrike">
              <a:solidFill>
                <a:srgbClr val="674EA7"/>
              </a:solidFill>
              <a:latin typeface="Calibri"/>
              <a:ea typeface="Calibri"/>
              <a:cs typeface="Calibri"/>
              <a:sym typeface="Calibri"/>
            </a:endParaRPr>
          </a:p>
        </p:txBody>
      </p:sp>
      <p:pic>
        <p:nvPicPr>
          <p:cNvPr id="700" name="Google Shape;700;p103"/>
          <p:cNvPicPr preferRelativeResize="0"/>
          <p:nvPr/>
        </p:nvPicPr>
        <p:blipFill rotWithShape="1">
          <a:blip r:embed="rId3">
            <a:alphaModFix/>
          </a:blip>
          <a:srcRect b="0" l="0" r="0" t="16895"/>
          <a:stretch/>
        </p:blipFill>
        <p:spPr>
          <a:xfrm>
            <a:off x="255676" y="2099925"/>
            <a:ext cx="11680649" cy="2393125"/>
          </a:xfrm>
          <a:prstGeom prst="rect">
            <a:avLst/>
          </a:prstGeom>
          <a:noFill/>
          <a:ln>
            <a:noFill/>
          </a:ln>
        </p:spPr>
      </p:pic>
      <p:pic>
        <p:nvPicPr>
          <p:cNvPr id="701" name="Google Shape;701;p103"/>
          <p:cNvPicPr preferRelativeResize="0"/>
          <p:nvPr/>
        </p:nvPicPr>
        <p:blipFill rotWithShape="1">
          <a:blip r:embed="rId4">
            <a:alphaModFix/>
          </a:blip>
          <a:srcRect b="0" l="0" r="0" t="0"/>
          <a:stretch/>
        </p:blipFill>
        <p:spPr>
          <a:xfrm>
            <a:off x="93936" y="4298739"/>
            <a:ext cx="9637129" cy="546525"/>
          </a:xfrm>
          <a:prstGeom prst="rect">
            <a:avLst/>
          </a:prstGeom>
          <a:noFill/>
          <a:ln>
            <a:noFill/>
          </a:ln>
        </p:spPr>
      </p:pic>
      <p:sp>
        <p:nvSpPr>
          <p:cNvPr id="702" name="Google Shape;702;p103"/>
          <p:cNvSpPr txBox="1"/>
          <p:nvPr/>
        </p:nvSpPr>
        <p:spPr>
          <a:xfrm>
            <a:off x="6890004" y="5146549"/>
            <a:ext cx="4829700" cy="969300"/>
          </a:xfrm>
          <a:prstGeom prst="rect">
            <a:avLst/>
          </a:prstGeom>
          <a:solidFill>
            <a:srgbClr val="CCCCCC"/>
          </a:solidFill>
          <a:ln cap="flat" cmpd="sng" w="76200">
            <a:solidFill>
              <a:srgbClr val="000000"/>
            </a:solidFill>
            <a:prstDash val="solid"/>
            <a:round/>
            <a:headEnd len="sm" w="sm" type="none"/>
            <a:tailEnd len="sm" w="sm" type="none"/>
          </a:ln>
        </p:spPr>
        <p:txBody>
          <a:bodyPr anchorCtr="0" anchor="ctr" bIns="0" lIns="0" spcFirstLastPara="1" rIns="0" wrap="square" tIns="0">
            <a:noAutofit/>
          </a:bodyPr>
          <a:lstStyle/>
          <a:p>
            <a:pPr indent="0" lvl="0" marL="57150" marR="0" rtl="0" algn="ctr">
              <a:spcBef>
                <a:spcPts val="0"/>
              </a:spcBef>
              <a:spcAft>
                <a:spcPts val="0"/>
              </a:spcAft>
              <a:buNone/>
            </a:pPr>
            <a:r>
              <a:rPr b="1" lang="en-US" sz="2800">
                <a:solidFill>
                  <a:schemeClr val="dk1"/>
                </a:solidFill>
                <a:latin typeface="Calibri"/>
                <a:ea typeface="Calibri"/>
                <a:cs typeface="Calibri"/>
                <a:sym typeface="Calibri"/>
              </a:rPr>
              <a:t>Your Level of Familiarity</a:t>
            </a:r>
            <a:endParaRPr sz="2800">
              <a:solidFill>
                <a:schemeClr val="dk1"/>
              </a:solidFill>
              <a:latin typeface="Calibri"/>
              <a:ea typeface="Calibri"/>
              <a:cs typeface="Calibri"/>
              <a:sym typeface="Calibri"/>
            </a:endParaRPr>
          </a:p>
          <a:p>
            <a:pPr indent="0" lvl="0" marL="57150" marR="0" rtl="0" algn="ctr">
              <a:spcBef>
                <a:spcPts val="85"/>
              </a:spcBef>
              <a:spcAft>
                <a:spcPts val="0"/>
              </a:spcAft>
              <a:buNone/>
            </a:pPr>
            <a:r>
              <a:rPr lang="en-US" sz="1600">
                <a:solidFill>
                  <a:schemeClr val="dk1"/>
                </a:solidFill>
                <a:latin typeface="Calibri"/>
                <a:ea typeface="Calibri"/>
                <a:cs typeface="Calibri"/>
                <a:sym typeface="Calibri"/>
              </a:rPr>
              <a:t>Rank yourself   (Scale: 1=new → 5=can teach)</a:t>
            </a:r>
            <a:endParaRPr sz="1600">
              <a:solidFill>
                <a:schemeClr val="dk1"/>
              </a:solidFill>
              <a:latin typeface="Calibri"/>
              <a:ea typeface="Calibri"/>
              <a:cs typeface="Calibri"/>
              <a:sym typeface="Calibri"/>
            </a:endParaRPr>
          </a:p>
        </p:txBody>
      </p:sp>
      <p:grpSp>
        <p:nvGrpSpPr>
          <p:cNvPr id="703" name="Google Shape;703;p103"/>
          <p:cNvGrpSpPr/>
          <p:nvPr/>
        </p:nvGrpSpPr>
        <p:grpSpPr>
          <a:xfrm>
            <a:off x="4003853" y="5293403"/>
            <a:ext cx="1476375" cy="1096010"/>
            <a:chOff x="4232451" y="5064807"/>
            <a:chExt cx="1476375" cy="1096010"/>
          </a:xfrm>
        </p:grpSpPr>
        <p:sp>
          <p:nvSpPr>
            <p:cNvPr id="704" name="Google Shape;704;p103"/>
            <p:cNvSpPr/>
            <p:nvPr/>
          </p:nvSpPr>
          <p:spPr>
            <a:xfrm>
              <a:off x="4232451" y="5064807"/>
              <a:ext cx="1476375" cy="1096010"/>
            </a:xfrm>
            <a:custGeom>
              <a:rect b="b" l="l" r="r" t="t"/>
              <a:pathLst>
                <a:path extrusionOk="0" h="1096010" w="1476375">
                  <a:moveTo>
                    <a:pt x="1132091" y="0"/>
                  </a:moveTo>
                  <a:lnTo>
                    <a:pt x="1090616" y="8912"/>
                  </a:lnTo>
                  <a:lnTo>
                    <a:pt x="1052260" y="28515"/>
                  </a:lnTo>
                  <a:lnTo>
                    <a:pt x="1019252" y="58626"/>
                  </a:lnTo>
                  <a:lnTo>
                    <a:pt x="1008151" y="45551"/>
                  </a:lnTo>
                  <a:lnTo>
                    <a:pt x="995693" y="33845"/>
                  </a:lnTo>
                  <a:lnTo>
                    <a:pt x="981997" y="23639"/>
                  </a:lnTo>
                  <a:lnTo>
                    <a:pt x="967182" y="15065"/>
                  </a:lnTo>
                  <a:lnTo>
                    <a:pt x="921643" y="659"/>
                  </a:lnTo>
                  <a:lnTo>
                    <a:pt x="875604" y="1347"/>
                  </a:lnTo>
                  <a:lnTo>
                    <a:pt x="832344" y="16007"/>
                  </a:lnTo>
                  <a:lnTo>
                    <a:pt x="795144" y="43517"/>
                  </a:lnTo>
                  <a:lnTo>
                    <a:pt x="767284" y="82756"/>
                  </a:lnTo>
                  <a:lnTo>
                    <a:pt x="757550" y="73765"/>
                  </a:lnTo>
                  <a:lnTo>
                    <a:pt x="724993" y="51387"/>
                  </a:lnTo>
                  <a:lnTo>
                    <a:pt x="679200" y="34172"/>
                  </a:lnTo>
                  <a:lnTo>
                    <a:pt x="632165" y="29914"/>
                  </a:lnTo>
                  <a:lnTo>
                    <a:pt x="586245" y="37877"/>
                  </a:lnTo>
                  <a:lnTo>
                    <a:pt x="543797" y="57323"/>
                  </a:lnTo>
                  <a:lnTo>
                    <a:pt x="507176" y="87514"/>
                  </a:lnTo>
                  <a:lnTo>
                    <a:pt x="478740" y="127714"/>
                  </a:lnTo>
                  <a:lnTo>
                    <a:pt x="444053" y="110924"/>
                  </a:lnTo>
                  <a:lnTo>
                    <a:pt x="407366" y="100266"/>
                  </a:lnTo>
                  <a:lnTo>
                    <a:pt x="369440" y="95871"/>
                  </a:lnTo>
                  <a:lnTo>
                    <a:pt x="331039" y="97869"/>
                  </a:lnTo>
                  <a:lnTo>
                    <a:pt x="285611" y="108915"/>
                  </a:lnTo>
                  <a:lnTo>
                    <a:pt x="244534" y="128299"/>
                  </a:lnTo>
                  <a:lnTo>
                    <a:pt x="208597" y="154968"/>
                  </a:lnTo>
                  <a:lnTo>
                    <a:pt x="178591" y="187864"/>
                  </a:lnTo>
                  <a:lnTo>
                    <a:pt x="155306" y="225934"/>
                  </a:lnTo>
                  <a:lnTo>
                    <a:pt x="139533" y="268122"/>
                  </a:lnTo>
                  <a:lnTo>
                    <a:pt x="132061" y="313373"/>
                  </a:lnTo>
                  <a:lnTo>
                    <a:pt x="133681" y="360632"/>
                  </a:lnTo>
                  <a:lnTo>
                    <a:pt x="132411" y="364061"/>
                  </a:lnTo>
                  <a:lnTo>
                    <a:pt x="67355" y="387302"/>
                  </a:lnTo>
                  <a:lnTo>
                    <a:pt x="19635" y="437975"/>
                  </a:lnTo>
                  <a:lnTo>
                    <a:pt x="2417" y="483016"/>
                  </a:lnTo>
                  <a:lnTo>
                    <a:pt x="0" y="529608"/>
                  </a:lnTo>
                  <a:lnTo>
                    <a:pt x="11487" y="574336"/>
                  </a:lnTo>
                  <a:lnTo>
                    <a:pt x="35984" y="613788"/>
                  </a:lnTo>
                  <a:lnTo>
                    <a:pt x="72594" y="644553"/>
                  </a:lnTo>
                  <a:lnTo>
                    <a:pt x="53123" y="670792"/>
                  </a:lnTo>
                  <a:lnTo>
                    <a:pt x="39891" y="700312"/>
                  </a:lnTo>
                  <a:lnTo>
                    <a:pt x="33232" y="732014"/>
                  </a:lnTo>
                  <a:lnTo>
                    <a:pt x="33478" y="764797"/>
                  </a:lnTo>
                  <a:lnTo>
                    <a:pt x="46479" y="811095"/>
                  </a:lnTo>
                  <a:lnTo>
                    <a:pt x="72234" y="849592"/>
                  </a:lnTo>
                  <a:lnTo>
                    <a:pt x="108010" y="878116"/>
                  </a:lnTo>
                  <a:lnTo>
                    <a:pt x="151078" y="894500"/>
                  </a:lnTo>
                  <a:lnTo>
                    <a:pt x="198705" y="896572"/>
                  </a:lnTo>
                  <a:lnTo>
                    <a:pt x="200483" y="899798"/>
                  </a:lnTo>
                  <a:lnTo>
                    <a:pt x="229531" y="940431"/>
                  </a:lnTo>
                  <a:lnTo>
                    <a:pt x="262993" y="972851"/>
                  </a:lnTo>
                  <a:lnTo>
                    <a:pt x="300860" y="998401"/>
                  </a:lnTo>
                  <a:lnTo>
                    <a:pt x="342107" y="1016822"/>
                  </a:lnTo>
                  <a:lnTo>
                    <a:pt x="385710" y="1027855"/>
                  </a:lnTo>
                  <a:lnTo>
                    <a:pt x="430644" y="1031242"/>
                  </a:lnTo>
                  <a:lnTo>
                    <a:pt x="475886" y="1026724"/>
                  </a:lnTo>
                  <a:lnTo>
                    <a:pt x="520411" y="1014042"/>
                  </a:lnTo>
                  <a:lnTo>
                    <a:pt x="563195" y="992939"/>
                  </a:lnTo>
                  <a:lnTo>
                    <a:pt x="588061" y="1024415"/>
                  </a:lnTo>
                  <a:lnTo>
                    <a:pt x="617630" y="1050917"/>
                  </a:lnTo>
                  <a:lnTo>
                    <a:pt x="651224" y="1071915"/>
                  </a:lnTo>
                  <a:lnTo>
                    <a:pt x="688163" y="1086881"/>
                  </a:lnTo>
                  <a:lnTo>
                    <a:pt x="733969" y="1096001"/>
                  </a:lnTo>
                  <a:lnTo>
                    <a:pt x="779271" y="1095680"/>
                  </a:lnTo>
                  <a:lnTo>
                    <a:pt x="822909" y="1086547"/>
                  </a:lnTo>
                  <a:lnTo>
                    <a:pt x="863724" y="1069230"/>
                  </a:lnTo>
                  <a:lnTo>
                    <a:pt x="900557" y="1044358"/>
                  </a:lnTo>
                  <a:lnTo>
                    <a:pt x="932247" y="1012560"/>
                  </a:lnTo>
                  <a:lnTo>
                    <a:pt x="957636" y="974463"/>
                  </a:lnTo>
                  <a:lnTo>
                    <a:pt x="975564" y="930697"/>
                  </a:lnTo>
                  <a:lnTo>
                    <a:pt x="999624" y="943625"/>
                  </a:lnTo>
                  <a:lnTo>
                    <a:pt x="1025078" y="953058"/>
                  </a:lnTo>
                  <a:lnTo>
                    <a:pt x="1051555" y="958886"/>
                  </a:lnTo>
                  <a:lnTo>
                    <a:pt x="1078688" y="960999"/>
                  </a:lnTo>
                  <a:lnTo>
                    <a:pt x="1124022" y="956090"/>
                  </a:lnTo>
                  <a:lnTo>
                    <a:pt x="1165719" y="941396"/>
                  </a:lnTo>
                  <a:lnTo>
                    <a:pt x="1202585" y="918106"/>
                  </a:lnTo>
                  <a:lnTo>
                    <a:pt x="1233423" y="887410"/>
                  </a:lnTo>
                  <a:lnTo>
                    <a:pt x="1257039" y="850499"/>
                  </a:lnTo>
                  <a:lnTo>
                    <a:pt x="1272238" y="808562"/>
                  </a:lnTo>
                  <a:lnTo>
                    <a:pt x="1277824" y="762790"/>
                  </a:lnTo>
                  <a:lnTo>
                    <a:pt x="1306891" y="756630"/>
                  </a:lnTo>
                  <a:lnTo>
                    <a:pt x="1361263" y="733436"/>
                  </a:lnTo>
                  <a:lnTo>
                    <a:pt x="1420020" y="684170"/>
                  </a:lnTo>
                  <a:lnTo>
                    <a:pt x="1446253" y="646577"/>
                  </a:lnTo>
                  <a:lnTo>
                    <a:pt x="1464433" y="605228"/>
                  </a:lnTo>
                  <a:lnTo>
                    <a:pt x="1474388" y="561443"/>
                  </a:lnTo>
                  <a:lnTo>
                    <a:pt x="1475949" y="516540"/>
                  </a:lnTo>
                  <a:lnTo>
                    <a:pt x="1468947" y="471839"/>
                  </a:lnTo>
                  <a:lnTo>
                    <a:pt x="1453211" y="428658"/>
                  </a:lnTo>
                  <a:lnTo>
                    <a:pt x="1428573" y="388318"/>
                  </a:lnTo>
                  <a:lnTo>
                    <a:pt x="1433129" y="376332"/>
                  </a:lnTo>
                  <a:lnTo>
                    <a:pt x="1436828" y="364061"/>
                  </a:lnTo>
                  <a:lnTo>
                    <a:pt x="1443265" y="314945"/>
                  </a:lnTo>
                  <a:lnTo>
                    <a:pt x="1436974" y="267466"/>
                  </a:lnTo>
                  <a:lnTo>
                    <a:pt x="1419175" y="223789"/>
                  </a:lnTo>
                  <a:lnTo>
                    <a:pt x="1391089" y="186082"/>
                  </a:lnTo>
                  <a:lnTo>
                    <a:pt x="1353937" y="156510"/>
                  </a:lnTo>
                  <a:lnTo>
                    <a:pt x="1308939" y="137239"/>
                  </a:lnTo>
                  <a:lnTo>
                    <a:pt x="1301491" y="109329"/>
                  </a:lnTo>
                  <a:lnTo>
                    <a:pt x="1273166" y="59747"/>
                  </a:lnTo>
                  <a:lnTo>
                    <a:pt x="1215478" y="14961"/>
                  </a:lnTo>
                  <a:lnTo>
                    <a:pt x="1174455" y="1956"/>
                  </a:lnTo>
                  <a:lnTo>
                    <a:pt x="1132091" y="0"/>
                  </a:lnTo>
                  <a:close/>
                </a:path>
              </a:pathLst>
            </a:custGeom>
            <a:solidFill>
              <a:srgbClr val="7E7E7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5" name="Google Shape;705;p103"/>
            <p:cNvSpPr/>
            <p:nvPr/>
          </p:nvSpPr>
          <p:spPr>
            <a:xfrm>
              <a:off x="4232451" y="5064807"/>
              <a:ext cx="1476375" cy="1096010"/>
            </a:xfrm>
            <a:custGeom>
              <a:rect b="b" l="l" r="r" t="t"/>
              <a:pathLst>
                <a:path extrusionOk="0" h="1096010" w="1476375">
                  <a:moveTo>
                    <a:pt x="133681" y="360632"/>
                  </a:moveTo>
                  <a:lnTo>
                    <a:pt x="132061" y="313373"/>
                  </a:lnTo>
                  <a:lnTo>
                    <a:pt x="139533" y="268122"/>
                  </a:lnTo>
                  <a:lnTo>
                    <a:pt x="155306" y="225934"/>
                  </a:lnTo>
                  <a:lnTo>
                    <a:pt x="178591" y="187864"/>
                  </a:lnTo>
                  <a:lnTo>
                    <a:pt x="208597" y="154968"/>
                  </a:lnTo>
                  <a:lnTo>
                    <a:pt x="244534" y="128299"/>
                  </a:lnTo>
                  <a:lnTo>
                    <a:pt x="285611" y="108915"/>
                  </a:lnTo>
                  <a:lnTo>
                    <a:pt x="331039" y="97869"/>
                  </a:lnTo>
                  <a:lnTo>
                    <a:pt x="369440" y="95871"/>
                  </a:lnTo>
                  <a:lnTo>
                    <a:pt x="407366" y="100266"/>
                  </a:lnTo>
                  <a:lnTo>
                    <a:pt x="444053" y="110924"/>
                  </a:lnTo>
                  <a:lnTo>
                    <a:pt x="478740" y="127714"/>
                  </a:lnTo>
                  <a:lnTo>
                    <a:pt x="507176" y="87514"/>
                  </a:lnTo>
                  <a:lnTo>
                    <a:pt x="543797" y="57323"/>
                  </a:lnTo>
                  <a:lnTo>
                    <a:pt x="586245" y="37877"/>
                  </a:lnTo>
                  <a:lnTo>
                    <a:pt x="632165" y="29914"/>
                  </a:lnTo>
                  <a:lnTo>
                    <a:pt x="679200" y="34172"/>
                  </a:lnTo>
                  <a:lnTo>
                    <a:pt x="724993" y="51387"/>
                  </a:lnTo>
                  <a:lnTo>
                    <a:pt x="757550" y="73765"/>
                  </a:lnTo>
                  <a:lnTo>
                    <a:pt x="767284" y="82756"/>
                  </a:lnTo>
                  <a:lnTo>
                    <a:pt x="795144" y="43517"/>
                  </a:lnTo>
                  <a:lnTo>
                    <a:pt x="832344" y="16007"/>
                  </a:lnTo>
                  <a:lnTo>
                    <a:pt x="875604" y="1347"/>
                  </a:lnTo>
                  <a:lnTo>
                    <a:pt x="921643" y="659"/>
                  </a:lnTo>
                  <a:lnTo>
                    <a:pt x="967182" y="15065"/>
                  </a:lnTo>
                  <a:lnTo>
                    <a:pt x="981997" y="23639"/>
                  </a:lnTo>
                  <a:lnTo>
                    <a:pt x="995693" y="33845"/>
                  </a:lnTo>
                  <a:lnTo>
                    <a:pt x="1008151" y="45551"/>
                  </a:lnTo>
                  <a:lnTo>
                    <a:pt x="1019252" y="58626"/>
                  </a:lnTo>
                  <a:lnTo>
                    <a:pt x="1052260" y="28515"/>
                  </a:lnTo>
                  <a:lnTo>
                    <a:pt x="1090616" y="8912"/>
                  </a:lnTo>
                  <a:lnTo>
                    <a:pt x="1132091" y="0"/>
                  </a:lnTo>
                  <a:lnTo>
                    <a:pt x="1174455" y="1956"/>
                  </a:lnTo>
                  <a:lnTo>
                    <a:pt x="1215478" y="14961"/>
                  </a:lnTo>
                  <a:lnTo>
                    <a:pt x="1252932" y="39195"/>
                  </a:lnTo>
                  <a:lnTo>
                    <a:pt x="1289460" y="83311"/>
                  </a:lnTo>
                  <a:lnTo>
                    <a:pt x="1308939" y="137239"/>
                  </a:lnTo>
                  <a:lnTo>
                    <a:pt x="1353937" y="156510"/>
                  </a:lnTo>
                  <a:lnTo>
                    <a:pt x="1391089" y="186082"/>
                  </a:lnTo>
                  <a:lnTo>
                    <a:pt x="1419175" y="223789"/>
                  </a:lnTo>
                  <a:lnTo>
                    <a:pt x="1436974" y="267466"/>
                  </a:lnTo>
                  <a:lnTo>
                    <a:pt x="1443265" y="314945"/>
                  </a:lnTo>
                  <a:lnTo>
                    <a:pt x="1436828" y="364061"/>
                  </a:lnTo>
                  <a:lnTo>
                    <a:pt x="1435091" y="370226"/>
                  </a:lnTo>
                  <a:lnTo>
                    <a:pt x="1433129" y="376332"/>
                  </a:lnTo>
                  <a:lnTo>
                    <a:pt x="1430952" y="382367"/>
                  </a:lnTo>
                  <a:lnTo>
                    <a:pt x="1428573" y="388318"/>
                  </a:lnTo>
                  <a:lnTo>
                    <a:pt x="1453211" y="428658"/>
                  </a:lnTo>
                  <a:lnTo>
                    <a:pt x="1468947" y="471839"/>
                  </a:lnTo>
                  <a:lnTo>
                    <a:pt x="1475949" y="516540"/>
                  </a:lnTo>
                  <a:lnTo>
                    <a:pt x="1474388" y="561443"/>
                  </a:lnTo>
                  <a:lnTo>
                    <a:pt x="1464433" y="605228"/>
                  </a:lnTo>
                  <a:lnTo>
                    <a:pt x="1446253" y="646577"/>
                  </a:lnTo>
                  <a:lnTo>
                    <a:pt x="1420020" y="684170"/>
                  </a:lnTo>
                  <a:lnTo>
                    <a:pt x="1385901" y="716689"/>
                  </a:lnTo>
                  <a:lnTo>
                    <a:pt x="1334815" y="746798"/>
                  </a:lnTo>
                  <a:lnTo>
                    <a:pt x="1277824" y="762790"/>
                  </a:lnTo>
                  <a:lnTo>
                    <a:pt x="1272238" y="808562"/>
                  </a:lnTo>
                  <a:lnTo>
                    <a:pt x="1257039" y="850499"/>
                  </a:lnTo>
                  <a:lnTo>
                    <a:pt x="1233423" y="887410"/>
                  </a:lnTo>
                  <a:lnTo>
                    <a:pt x="1202585" y="918106"/>
                  </a:lnTo>
                  <a:lnTo>
                    <a:pt x="1165719" y="941396"/>
                  </a:lnTo>
                  <a:lnTo>
                    <a:pt x="1124022" y="956090"/>
                  </a:lnTo>
                  <a:lnTo>
                    <a:pt x="1078688" y="960999"/>
                  </a:lnTo>
                  <a:lnTo>
                    <a:pt x="1051555" y="958886"/>
                  </a:lnTo>
                  <a:lnTo>
                    <a:pt x="1025078" y="953058"/>
                  </a:lnTo>
                  <a:lnTo>
                    <a:pt x="999624" y="943625"/>
                  </a:lnTo>
                  <a:lnTo>
                    <a:pt x="975564" y="930697"/>
                  </a:lnTo>
                  <a:lnTo>
                    <a:pt x="957636" y="974463"/>
                  </a:lnTo>
                  <a:lnTo>
                    <a:pt x="932247" y="1012560"/>
                  </a:lnTo>
                  <a:lnTo>
                    <a:pt x="900557" y="1044358"/>
                  </a:lnTo>
                  <a:lnTo>
                    <a:pt x="863724" y="1069230"/>
                  </a:lnTo>
                  <a:lnTo>
                    <a:pt x="822909" y="1086547"/>
                  </a:lnTo>
                  <a:lnTo>
                    <a:pt x="779271" y="1095680"/>
                  </a:lnTo>
                  <a:lnTo>
                    <a:pt x="733969" y="1096001"/>
                  </a:lnTo>
                  <a:lnTo>
                    <a:pt x="688163" y="1086881"/>
                  </a:lnTo>
                  <a:lnTo>
                    <a:pt x="651224" y="1071915"/>
                  </a:lnTo>
                  <a:lnTo>
                    <a:pt x="617630" y="1050917"/>
                  </a:lnTo>
                  <a:lnTo>
                    <a:pt x="588061" y="1024415"/>
                  </a:lnTo>
                  <a:lnTo>
                    <a:pt x="563195" y="992939"/>
                  </a:lnTo>
                  <a:lnTo>
                    <a:pt x="520411" y="1014042"/>
                  </a:lnTo>
                  <a:lnTo>
                    <a:pt x="475886" y="1026724"/>
                  </a:lnTo>
                  <a:lnTo>
                    <a:pt x="430644" y="1031242"/>
                  </a:lnTo>
                  <a:lnTo>
                    <a:pt x="385710" y="1027855"/>
                  </a:lnTo>
                  <a:lnTo>
                    <a:pt x="342107" y="1016822"/>
                  </a:lnTo>
                  <a:lnTo>
                    <a:pt x="300860" y="998401"/>
                  </a:lnTo>
                  <a:lnTo>
                    <a:pt x="262993" y="972851"/>
                  </a:lnTo>
                  <a:lnTo>
                    <a:pt x="229531" y="940431"/>
                  </a:lnTo>
                  <a:lnTo>
                    <a:pt x="201499" y="901398"/>
                  </a:lnTo>
                  <a:lnTo>
                    <a:pt x="199594" y="898185"/>
                  </a:lnTo>
                  <a:lnTo>
                    <a:pt x="198705" y="896572"/>
                  </a:lnTo>
                  <a:lnTo>
                    <a:pt x="151078" y="894500"/>
                  </a:lnTo>
                  <a:lnTo>
                    <a:pt x="108010" y="878116"/>
                  </a:lnTo>
                  <a:lnTo>
                    <a:pt x="72234" y="849592"/>
                  </a:lnTo>
                  <a:lnTo>
                    <a:pt x="46479" y="811095"/>
                  </a:lnTo>
                  <a:lnTo>
                    <a:pt x="33478" y="764797"/>
                  </a:lnTo>
                  <a:lnTo>
                    <a:pt x="33232" y="732014"/>
                  </a:lnTo>
                  <a:lnTo>
                    <a:pt x="39891" y="700312"/>
                  </a:lnTo>
                  <a:lnTo>
                    <a:pt x="53123" y="670792"/>
                  </a:lnTo>
                  <a:lnTo>
                    <a:pt x="72594" y="644553"/>
                  </a:lnTo>
                  <a:lnTo>
                    <a:pt x="35984" y="613788"/>
                  </a:lnTo>
                  <a:lnTo>
                    <a:pt x="11487" y="574336"/>
                  </a:lnTo>
                  <a:lnTo>
                    <a:pt x="0" y="529608"/>
                  </a:lnTo>
                  <a:lnTo>
                    <a:pt x="2417" y="483016"/>
                  </a:lnTo>
                  <a:lnTo>
                    <a:pt x="19635" y="437975"/>
                  </a:lnTo>
                  <a:lnTo>
                    <a:pt x="67355" y="387302"/>
                  </a:lnTo>
                  <a:lnTo>
                    <a:pt x="132411" y="364061"/>
                  </a:lnTo>
                  <a:lnTo>
                    <a:pt x="133681" y="360632"/>
                  </a:lnTo>
                  <a:close/>
                </a:path>
                <a:path extrusionOk="0" h="1096010" w="1476375">
                  <a:moveTo>
                    <a:pt x="160732" y="660530"/>
                  </a:moveTo>
                  <a:lnTo>
                    <a:pt x="138146" y="660563"/>
                  </a:lnTo>
                  <a:lnTo>
                    <a:pt x="115964" y="657142"/>
                  </a:lnTo>
                  <a:lnTo>
                    <a:pt x="94545" y="650353"/>
                  </a:lnTo>
                  <a:lnTo>
                    <a:pt x="74245" y="640286"/>
                  </a:lnTo>
                </a:path>
                <a:path extrusionOk="0" h="1096010" w="1476375">
                  <a:moveTo>
                    <a:pt x="237059" y="882068"/>
                  </a:moveTo>
                  <a:lnTo>
                    <a:pt x="227823" y="885429"/>
                  </a:lnTo>
                  <a:lnTo>
                    <a:pt x="218421" y="888171"/>
                  </a:lnTo>
                  <a:lnTo>
                    <a:pt x="208877" y="890284"/>
                  </a:lnTo>
                  <a:lnTo>
                    <a:pt x="199213" y="891759"/>
                  </a:lnTo>
                </a:path>
                <a:path extrusionOk="0" h="1096010" w="1476375">
                  <a:moveTo>
                    <a:pt x="563195" y="988520"/>
                  </a:moveTo>
                  <a:lnTo>
                    <a:pt x="556622" y="977946"/>
                  </a:lnTo>
                  <a:lnTo>
                    <a:pt x="550622" y="967041"/>
                  </a:lnTo>
                  <a:lnTo>
                    <a:pt x="545192" y="955827"/>
                  </a:lnTo>
                  <a:lnTo>
                    <a:pt x="540335" y="944324"/>
                  </a:lnTo>
                </a:path>
                <a:path extrusionOk="0" h="1096010" w="1476375">
                  <a:moveTo>
                    <a:pt x="984835" y="878309"/>
                  </a:moveTo>
                  <a:lnTo>
                    <a:pt x="983551" y="890604"/>
                  </a:lnTo>
                  <a:lnTo>
                    <a:pt x="981612" y="902801"/>
                  </a:lnTo>
                  <a:lnTo>
                    <a:pt x="979030" y="914875"/>
                  </a:lnTo>
                  <a:lnTo>
                    <a:pt x="975818" y="926798"/>
                  </a:lnTo>
                </a:path>
                <a:path extrusionOk="0" h="1096010" w="1476375">
                  <a:moveTo>
                    <a:pt x="1165937" y="578665"/>
                  </a:moveTo>
                  <a:lnTo>
                    <a:pt x="1203827" y="603069"/>
                  </a:lnTo>
                  <a:lnTo>
                    <a:pt x="1234763" y="634849"/>
                  </a:lnTo>
                  <a:lnTo>
                    <a:pt x="1257852" y="672551"/>
                  </a:lnTo>
                  <a:lnTo>
                    <a:pt x="1272206" y="714722"/>
                  </a:lnTo>
                  <a:lnTo>
                    <a:pt x="1276935" y="759907"/>
                  </a:lnTo>
                </a:path>
                <a:path extrusionOk="0" h="1096010" w="1476375">
                  <a:moveTo>
                    <a:pt x="1427811" y="385651"/>
                  </a:moveTo>
                  <a:lnTo>
                    <a:pt x="1418431" y="404697"/>
                  </a:lnTo>
                  <a:lnTo>
                    <a:pt x="1406967" y="422481"/>
                  </a:lnTo>
                  <a:lnTo>
                    <a:pt x="1393574" y="438836"/>
                  </a:lnTo>
                  <a:lnTo>
                    <a:pt x="1378408" y="453596"/>
                  </a:lnTo>
                </a:path>
                <a:path extrusionOk="0" h="1096010" w="1476375">
                  <a:moveTo>
                    <a:pt x="1309193" y="133429"/>
                  </a:moveTo>
                  <a:lnTo>
                    <a:pt x="1310429" y="141432"/>
                  </a:lnTo>
                  <a:lnTo>
                    <a:pt x="1311272" y="149447"/>
                  </a:lnTo>
                  <a:lnTo>
                    <a:pt x="1311711" y="157485"/>
                  </a:lnTo>
                  <a:lnTo>
                    <a:pt x="1311733" y="165560"/>
                  </a:lnTo>
                </a:path>
                <a:path extrusionOk="0" h="1096010" w="1476375">
                  <a:moveTo>
                    <a:pt x="993471" y="95964"/>
                  </a:moveTo>
                  <a:lnTo>
                    <a:pt x="998652" y="85091"/>
                  </a:lnTo>
                  <a:lnTo>
                    <a:pt x="1004631" y="74612"/>
                  </a:lnTo>
                  <a:lnTo>
                    <a:pt x="1011348" y="64585"/>
                  </a:lnTo>
                  <a:lnTo>
                    <a:pt x="1018744" y="55070"/>
                  </a:lnTo>
                </a:path>
                <a:path extrusionOk="0" h="1096010" w="1476375">
                  <a:moveTo>
                    <a:pt x="756489" y="115522"/>
                  </a:moveTo>
                  <a:lnTo>
                    <a:pt x="758771" y="106433"/>
                  </a:lnTo>
                  <a:lnTo>
                    <a:pt x="761600" y="97488"/>
                  </a:lnTo>
                  <a:lnTo>
                    <a:pt x="764954" y="88733"/>
                  </a:lnTo>
                  <a:lnTo>
                    <a:pt x="768808" y="80216"/>
                  </a:lnTo>
                </a:path>
                <a:path extrusionOk="0" h="1096010" w="1476375">
                  <a:moveTo>
                    <a:pt x="478486" y="127460"/>
                  </a:moveTo>
                  <a:lnTo>
                    <a:pt x="490360" y="135032"/>
                  </a:lnTo>
                  <a:lnTo>
                    <a:pt x="501758" y="143271"/>
                  </a:lnTo>
                  <a:lnTo>
                    <a:pt x="512633" y="152177"/>
                  </a:lnTo>
                  <a:lnTo>
                    <a:pt x="522936" y="161750"/>
                  </a:lnTo>
                </a:path>
                <a:path extrusionOk="0" h="1096010" w="1476375">
                  <a:moveTo>
                    <a:pt x="141428" y="396700"/>
                  </a:moveTo>
                  <a:lnTo>
                    <a:pt x="138949" y="387796"/>
                  </a:lnTo>
                  <a:lnTo>
                    <a:pt x="136840" y="378809"/>
                  </a:lnTo>
                  <a:lnTo>
                    <a:pt x="135088" y="369750"/>
                  </a:lnTo>
                  <a:lnTo>
                    <a:pt x="133681" y="360632"/>
                  </a:lnTo>
                </a:path>
              </a:pathLst>
            </a:custGeom>
            <a:noFill/>
            <a:ln cap="flat" cmpd="sng" w="25400">
              <a:solidFill>
                <a:srgbClr val="7E7E7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706" name="Google Shape;706;p103"/>
            <p:cNvPicPr preferRelativeResize="0"/>
            <p:nvPr/>
          </p:nvPicPr>
          <p:blipFill rotWithShape="1">
            <a:blip r:embed="rId5">
              <a:alphaModFix/>
            </a:blip>
            <a:srcRect b="0" l="0" r="0" t="0"/>
            <a:stretch/>
          </p:blipFill>
          <p:spPr>
            <a:xfrm>
              <a:off x="4579619" y="5321807"/>
              <a:ext cx="701039" cy="554736"/>
            </a:xfrm>
            <a:prstGeom prst="rect">
              <a:avLst/>
            </a:prstGeom>
            <a:noFill/>
            <a:ln>
              <a:noFill/>
            </a:ln>
          </p:spPr>
        </p:pic>
      </p:grpSp>
      <p:grpSp>
        <p:nvGrpSpPr>
          <p:cNvPr id="707" name="Google Shape;707;p103"/>
          <p:cNvGrpSpPr/>
          <p:nvPr/>
        </p:nvGrpSpPr>
        <p:grpSpPr>
          <a:xfrm>
            <a:off x="6732143" y="5386704"/>
            <a:ext cx="86359" cy="86359"/>
            <a:chOff x="6960743" y="5158104"/>
            <a:chExt cx="86359" cy="86359"/>
          </a:xfrm>
        </p:grpSpPr>
        <p:sp>
          <p:nvSpPr>
            <p:cNvPr id="708" name="Google Shape;708;p103"/>
            <p:cNvSpPr/>
            <p:nvPr/>
          </p:nvSpPr>
          <p:spPr>
            <a:xfrm>
              <a:off x="6973443" y="5170804"/>
              <a:ext cx="60959" cy="60960"/>
            </a:xfrm>
            <a:custGeom>
              <a:rect b="b" l="l" r="r" t="t"/>
              <a:pathLst>
                <a:path extrusionOk="0" h="60960" w="60959">
                  <a:moveTo>
                    <a:pt x="30479" y="0"/>
                  </a:moveTo>
                  <a:lnTo>
                    <a:pt x="18591" y="2387"/>
                  </a:lnTo>
                  <a:lnTo>
                    <a:pt x="8905" y="8905"/>
                  </a:lnTo>
                  <a:lnTo>
                    <a:pt x="2387" y="18591"/>
                  </a:lnTo>
                  <a:lnTo>
                    <a:pt x="0" y="30480"/>
                  </a:lnTo>
                  <a:lnTo>
                    <a:pt x="2387" y="42314"/>
                  </a:lnTo>
                  <a:lnTo>
                    <a:pt x="8905" y="52006"/>
                  </a:lnTo>
                  <a:lnTo>
                    <a:pt x="18591" y="58554"/>
                  </a:lnTo>
                  <a:lnTo>
                    <a:pt x="30479" y="60960"/>
                  </a:lnTo>
                  <a:lnTo>
                    <a:pt x="42314" y="58554"/>
                  </a:lnTo>
                  <a:lnTo>
                    <a:pt x="52006" y="52006"/>
                  </a:lnTo>
                  <a:lnTo>
                    <a:pt x="58554" y="42314"/>
                  </a:lnTo>
                  <a:lnTo>
                    <a:pt x="60959" y="30480"/>
                  </a:lnTo>
                  <a:lnTo>
                    <a:pt x="58554" y="18591"/>
                  </a:lnTo>
                  <a:lnTo>
                    <a:pt x="52006" y="8905"/>
                  </a:lnTo>
                  <a:lnTo>
                    <a:pt x="42314" y="2387"/>
                  </a:lnTo>
                  <a:lnTo>
                    <a:pt x="30479" y="0"/>
                  </a:lnTo>
                  <a:close/>
                </a:path>
              </a:pathLst>
            </a:custGeom>
            <a:solidFill>
              <a:srgbClr val="7E7E7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709" name="Google Shape;709;p103"/>
            <p:cNvPicPr preferRelativeResize="0"/>
            <p:nvPr/>
          </p:nvPicPr>
          <p:blipFill rotWithShape="1">
            <a:blip r:embed="rId6">
              <a:alphaModFix/>
            </a:blip>
            <a:srcRect b="0" l="0" r="0" t="0"/>
            <a:stretch/>
          </p:blipFill>
          <p:spPr>
            <a:xfrm>
              <a:off x="6960743" y="5158104"/>
              <a:ext cx="86359" cy="86359"/>
            </a:xfrm>
            <a:prstGeom prst="rect">
              <a:avLst/>
            </a:prstGeom>
            <a:noFill/>
            <a:ln>
              <a:noFill/>
            </a:ln>
          </p:spPr>
        </p:pic>
      </p:grpSp>
      <p:grpSp>
        <p:nvGrpSpPr>
          <p:cNvPr id="710" name="Google Shape;710;p103"/>
          <p:cNvGrpSpPr/>
          <p:nvPr/>
        </p:nvGrpSpPr>
        <p:grpSpPr>
          <a:xfrm>
            <a:off x="6281167" y="5440553"/>
            <a:ext cx="147319" cy="147320"/>
            <a:chOff x="6509766" y="5211953"/>
            <a:chExt cx="147319" cy="147320"/>
          </a:xfrm>
        </p:grpSpPr>
        <p:pic>
          <p:nvPicPr>
            <p:cNvPr id="711" name="Google Shape;711;p103"/>
            <p:cNvPicPr preferRelativeResize="0"/>
            <p:nvPr/>
          </p:nvPicPr>
          <p:blipFill rotWithShape="1">
            <a:blip r:embed="rId7">
              <a:alphaModFix/>
            </a:blip>
            <a:srcRect b="0" l="0" r="0" t="0"/>
            <a:stretch/>
          </p:blipFill>
          <p:spPr>
            <a:xfrm>
              <a:off x="6522466" y="5224653"/>
              <a:ext cx="121919" cy="121920"/>
            </a:xfrm>
            <a:prstGeom prst="rect">
              <a:avLst/>
            </a:prstGeom>
            <a:noFill/>
            <a:ln>
              <a:noFill/>
            </a:ln>
          </p:spPr>
        </p:pic>
        <p:pic>
          <p:nvPicPr>
            <p:cNvPr id="712" name="Google Shape;712;p103"/>
            <p:cNvPicPr preferRelativeResize="0"/>
            <p:nvPr/>
          </p:nvPicPr>
          <p:blipFill rotWithShape="1">
            <a:blip r:embed="rId8">
              <a:alphaModFix/>
            </a:blip>
            <a:srcRect b="0" l="0" r="0" t="0"/>
            <a:stretch/>
          </p:blipFill>
          <p:spPr>
            <a:xfrm>
              <a:off x="6509766" y="5211953"/>
              <a:ext cx="147319" cy="147320"/>
            </a:xfrm>
            <a:prstGeom prst="rect">
              <a:avLst/>
            </a:prstGeom>
            <a:noFill/>
            <a:ln>
              <a:noFill/>
            </a:ln>
          </p:spPr>
        </p:pic>
      </p:grpSp>
      <p:grpSp>
        <p:nvGrpSpPr>
          <p:cNvPr id="713" name="Google Shape;713;p103"/>
          <p:cNvGrpSpPr/>
          <p:nvPr/>
        </p:nvGrpSpPr>
        <p:grpSpPr>
          <a:xfrm>
            <a:off x="5770372" y="5506341"/>
            <a:ext cx="208406" cy="208280"/>
            <a:chOff x="5998971" y="5277739"/>
            <a:chExt cx="208406" cy="208280"/>
          </a:xfrm>
        </p:grpSpPr>
        <p:pic>
          <p:nvPicPr>
            <p:cNvPr id="714" name="Google Shape;714;p103"/>
            <p:cNvPicPr preferRelativeResize="0"/>
            <p:nvPr/>
          </p:nvPicPr>
          <p:blipFill rotWithShape="1">
            <a:blip r:embed="rId9">
              <a:alphaModFix/>
            </a:blip>
            <a:srcRect b="0" l="0" r="0" t="0"/>
            <a:stretch/>
          </p:blipFill>
          <p:spPr>
            <a:xfrm>
              <a:off x="6011671" y="5290439"/>
              <a:ext cx="183006" cy="182880"/>
            </a:xfrm>
            <a:prstGeom prst="rect">
              <a:avLst/>
            </a:prstGeom>
            <a:noFill/>
            <a:ln>
              <a:noFill/>
            </a:ln>
          </p:spPr>
        </p:pic>
        <p:pic>
          <p:nvPicPr>
            <p:cNvPr id="715" name="Google Shape;715;p103"/>
            <p:cNvPicPr preferRelativeResize="0"/>
            <p:nvPr/>
          </p:nvPicPr>
          <p:blipFill rotWithShape="1">
            <a:blip r:embed="rId10">
              <a:alphaModFix/>
            </a:blip>
            <a:srcRect b="0" l="0" r="0" t="0"/>
            <a:stretch/>
          </p:blipFill>
          <p:spPr>
            <a:xfrm>
              <a:off x="5998971" y="5277739"/>
              <a:ext cx="208406" cy="208280"/>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pic>
        <p:nvPicPr>
          <p:cNvPr id="720" name="Google Shape;720;p104"/>
          <p:cNvPicPr preferRelativeResize="0"/>
          <p:nvPr/>
        </p:nvPicPr>
        <p:blipFill rotWithShape="1">
          <a:blip r:embed="rId3">
            <a:alphaModFix/>
          </a:blip>
          <a:srcRect b="0" l="0" r="0" t="16895"/>
          <a:stretch/>
        </p:blipFill>
        <p:spPr>
          <a:xfrm>
            <a:off x="255675" y="2099924"/>
            <a:ext cx="11680649" cy="2393125"/>
          </a:xfrm>
          <a:prstGeom prst="rect">
            <a:avLst/>
          </a:prstGeom>
          <a:noFill/>
          <a:ln>
            <a:noFill/>
          </a:ln>
        </p:spPr>
      </p:pic>
      <p:sp>
        <p:nvSpPr>
          <p:cNvPr id="721" name="Google Shape;721;p104"/>
          <p:cNvSpPr/>
          <p:nvPr/>
        </p:nvSpPr>
        <p:spPr>
          <a:xfrm>
            <a:off x="5754500" y="166800"/>
            <a:ext cx="6159600" cy="1736700"/>
          </a:xfrm>
          <a:prstGeom prst="wedgeRoundRectCallout">
            <a:avLst>
              <a:gd fmla="val -42015" name="adj1"/>
              <a:gd fmla="val 88738"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336550" lvl="0" marL="342900" marR="0" rtl="0" algn="l">
              <a:lnSpc>
                <a:spcPct val="90000"/>
              </a:lnSpc>
              <a:spcBef>
                <a:spcPts val="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Students’ own cultural practices, experiences, and assets </a:t>
            </a:r>
            <a:endParaRPr b="0" i="0" sz="1900" u="none" cap="none" strike="noStrike">
              <a:solidFill>
                <a:schemeClr val="dk1"/>
              </a:solidFill>
              <a:latin typeface="Calibri"/>
              <a:ea typeface="Calibri"/>
              <a:cs typeface="Calibri"/>
              <a:sym typeface="Calibri"/>
            </a:endParaRPr>
          </a:p>
          <a:p>
            <a:pPr indent="-336550" lvl="0" marL="342900" marR="0" rtl="0" algn="l">
              <a:lnSpc>
                <a:spcPct val="90000"/>
              </a:lnSpc>
              <a:spcBef>
                <a:spcPts val="70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Academic achievement, cultural competence, and critical consciousness</a:t>
            </a:r>
            <a:endParaRPr b="0" i="0" sz="1900" u="none" cap="none" strike="noStrike">
              <a:solidFill>
                <a:schemeClr val="dk1"/>
              </a:solidFill>
              <a:latin typeface="Calibri"/>
              <a:ea typeface="Calibri"/>
              <a:cs typeface="Calibri"/>
              <a:sym typeface="Calibri"/>
            </a:endParaRPr>
          </a:p>
          <a:p>
            <a:pPr indent="-336550" lvl="0" marL="342900" marR="0" rtl="0" algn="l">
              <a:lnSpc>
                <a:spcPct val="90000"/>
              </a:lnSpc>
              <a:spcBef>
                <a:spcPts val="700"/>
              </a:spcBef>
              <a:spcAft>
                <a:spcPts val="700"/>
              </a:spcAft>
              <a:buClr>
                <a:srgbClr val="674EA7"/>
              </a:buClr>
              <a:buSzPts val="1900"/>
              <a:buFont typeface="Calibri"/>
              <a:buChar char="-"/>
            </a:pPr>
            <a:r>
              <a:rPr b="0" i="1" lang="en-US" sz="1900" u="none" cap="none" strike="noStrike">
                <a:solidFill>
                  <a:srgbClr val="674EA7"/>
                </a:solidFill>
                <a:latin typeface="Calibri"/>
                <a:ea typeface="Calibri"/>
                <a:cs typeface="Calibri"/>
                <a:sym typeface="Calibri"/>
              </a:rPr>
              <a:t>Ladson-Billings</a:t>
            </a:r>
            <a:endParaRPr b="0" i="1" sz="1900" u="none" cap="none" strike="noStrike">
              <a:solidFill>
                <a:srgbClr val="674EA7"/>
              </a:solidFill>
              <a:latin typeface="Calibri"/>
              <a:ea typeface="Calibri"/>
              <a:cs typeface="Calibri"/>
              <a:sym typeface="Calibri"/>
            </a:endParaRPr>
          </a:p>
        </p:txBody>
      </p:sp>
      <p:sp>
        <p:nvSpPr>
          <p:cNvPr id="722" name="Google Shape;722;p104"/>
          <p:cNvSpPr/>
          <p:nvPr/>
        </p:nvSpPr>
        <p:spPr>
          <a:xfrm>
            <a:off x="613825" y="4515300"/>
            <a:ext cx="4946700" cy="2207100"/>
          </a:xfrm>
          <a:prstGeom prst="wedgeRectCallout">
            <a:avLst>
              <a:gd fmla="val -31180" name="adj1"/>
              <a:gd fmla="val -86001"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336550" lvl="0" marL="457200" marR="0" rtl="0" algn="l">
              <a:lnSpc>
                <a:spcPct val="90000"/>
              </a:lnSpc>
              <a:spcBef>
                <a:spcPts val="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Learning for understanding </a:t>
            </a:r>
            <a:endParaRPr b="0" i="0" sz="1900" u="none" cap="none" strike="noStrike">
              <a:solidFill>
                <a:schemeClr val="dk1"/>
              </a:solidFill>
              <a:latin typeface="Calibri"/>
              <a:ea typeface="Calibri"/>
              <a:cs typeface="Calibri"/>
              <a:sym typeface="Calibri"/>
            </a:endParaRPr>
          </a:p>
          <a:p>
            <a:pPr indent="-336550" lvl="0" marL="457200" marR="0" rtl="0" algn="l">
              <a:lnSpc>
                <a:spcPct val="90000"/>
              </a:lnSpc>
              <a:spcBef>
                <a:spcPts val="70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Discourse-rich learning environment marked by conjecture, reasoning, &amp; justification</a:t>
            </a:r>
            <a:endParaRPr b="0" i="0" sz="1900" u="none" cap="none" strike="noStrike">
              <a:solidFill>
                <a:schemeClr val="dk1"/>
              </a:solidFill>
              <a:latin typeface="Calibri"/>
              <a:ea typeface="Calibri"/>
              <a:cs typeface="Calibri"/>
              <a:sym typeface="Calibri"/>
            </a:endParaRPr>
          </a:p>
          <a:p>
            <a:pPr indent="-336550" lvl="0" marL="457200" marR="0" rtl="0" algn="l">
              <a:lnSpc>
                <a:spcPct val="90000"/>
              </a:lnSpc>
              <a:spcBef>
                <a:spcPts val="70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Each and every student learns meaningful mathematics</a:t>
            </a:r>
            <a:endParaRPr b="0" i="0" sz="1900" u="none" cap="none" strike="noStrike">
              <a:solidFill>
                <a:schemeClr val="dk1"/>
              </a:solidFill>
              <a:latin typeface="Calibri"/>
              <a:ea typeface="Calibri"/>
              <a:cs typeface="Calibri"/>
              <a:sym typeface="Calibri"/>
            </a:endParaRPr>
          </a:p>
          <a:p>
            <a:pPr indent="-336550" lvl="0" marL="457200" marR="0" rtl="0" algn="l">
              <a:lnSpc>
                <a:spcPct val="90000"/>
              </a:lnSpc>
              <a:spcBef>
                <a:spcPts val="700"/>
              </a:spcBef>
              <a:spcAft>
                <a:spcPts val="700"/>
              </a:spcAft>
              <a:buClr>
                <a:srgbClr val="674EA7"/>
              </a:buClr>
              <a:buSzPts val="1900"/>
              <a:buFont typeface="Calibri"/>
              <a:buChar char="-"/>
            </a:pPr>
            <a:r>
              <a:rPr b="0" i="1" lang="en-US" sz="1900" u="none" cap="none" strike="noStrike">
                <a:solidFill>
                  <a:srgbClr val="674EA7"/>
                </a:solidFill>
                <a:latin typeface="Calibri"/>
                <a:ea typeface="Calibri"/>
                <a:cs typeface="Calibri"/>
                <a:sym typeface="Calibri"/>
              </a:rPr>
              <a:t>Principles to Action</a:t>
            </a:r>
            <a:endParaRPr b="0" i="1" sz="1900" u="none" cap="none" strike="noStrike">
              <a:solidFill>
                <a:srgbClr val="674EA7"/>
              </a:solidFill>
              <a:latin typeface="Calibri"/>
              <a:ea typeface="Calibri"/>
              <a:cs typeface="Calibri"/>
              <a:sym typeface="Calibri"/>
            </a:endParaRPr>
          </a:p>
        </p:txBody>
      </p:sp>
      <p:sp>
        <p:nvSpPr>
          <p:cNvPr id="723" name="Google Shape;723;p104"/>
          <p:cNvSpPr/>
          <p:nvPr/>
        </p:nvSpPr>
        <p:spPr>
          <a:xfrm>
            <a:off x="539633" y="133500"/>
            <a:ext cx="4946700" cy="1886700"/>
          </a:xfrm>
          <a:prstGeom prst="wedgeRectCallout">
            <a:avLst>
              <a:gd fmla="val 33689" name="adj1"/>
              <a:gd fmla="val 82732"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336550" lvl="0" marL="457200" marR="0" rtl="0" algn="l">
              <a:lnSpc>
                <a:spcPct val="90000"/>
              </a:lnSpc>
              <a:spcBef>
                <a:spcPts val="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Status differences may result in students having less access to interaction </a:t>
            </a:r>
            <a:endParaRPr b="0" i="0" sz="1900" u="none" cap="none" strike="noStrike">
              <a:solidFill>
                <a:schemeClr val="dk1"/>
              </a:solidFill>
              <a:latin typeface="Calibri"/>
              <a:ea typeface="Calibri"/>
              <a:cs typeface="Calibri"/>
              <a:sym typeface="Calibri"/>
            </a:endParaRPr>
          </a:p>
          <a:p>
            <a:pPr indent="-336550" lvl="0" marL="457200" marR="0" rtl="0" algn="l">
              <a:lnSpc>
                <a:spcPct val="90000"/>
              </a:lnSpc>
              <a:spcBef>
                <a:spcPts val="70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Create multidimensional classroom, where every student is recognized to have mathematical ability</a:t>
            </a:r>
            <a:endParaRPr b="0" i="0" sz="1900" u="none" cap="none" strike="noStrike">
              <a:solidFill>
                <a:schemeClr val="dk1"/>
              </a:solidFill>
              <a:latin typeface="Calibri"/>
              <a:ea typeface="Calibri"/>
              <a:cs typeface="Calibri"/>
              <a:sym typeface="Calibri"/>
            </a:endParaRPr>
          </a:p>
          <a:p>
            <a:pPr indent="-336550" lvl="0" marL="457200" marR="0" rtl="0" algn="l">
              <a:lnSpc>
                <a:spcPct val="90000"/>
              </a:lnSpc>
              <a:spcBef>
                <a:spcPts val="700"/>
              </a:spcBef>
              <a:spcAft>
                <a:spcPts val="700"/>
              </a:spcAft>
              <a:buClr>
                <a:schemeClr val="dk1"/>
              </a:buClr>
              <a:buSzPts val="1900"/>
              <a:buFont typeface="Calibri"/>
              <a:buChar char="-"/>
            </a:pPr>
            <a:r>
              <a:rPr b="0" i="1" lang="en-US" sz="1900" u="none" cap="none" strike="noStrike">
                <a:solidFill>
                  <a:srgbClr val="674EA7"/>
                </a:solidFill>
                <a:latin typeface="Calibri"/>
                <a:ea typeface="Calibri"/>
                <a:cs typeface="Calibri"/>
                <a:sym typeface="Calibri"/>
              </a:rPr>
              <a:t>Cohen &amp; Lotan </a:t>
            </a:r>
            <a:r>
              <a:rPr b="0" i="0" lang="en-US" sz="1900" u="none" cap="none" strike="noStrike">
                <a:solidFill>
                  <a:srgbClr val="674EA7"/>
                </a:solidFill>
                <a:latin typeface="Calibri"/>
                <a:ea typeface="Calibri"/>
                <a:cs typeface="Calibri"/>
                <a:sym typeface="Calibri"/>
              </a:rPr>
              <a:t>and</a:t>
            </a:r>
            <a:r>
              <a:rPr b="0" i="1" lang="en-US" sz="1900" u="none" cap="none" strike="noStrike">
                <a:solidFill>
                  <a:srgbClr val="674EA7"/>
                </a:solidFill>
                <a:latin typeface="Calibri"/>
                <a:ea typeface="Calibri"/>
                <a:cs typeface="Calibri"/>
                <a:sym typeface="Calibri"/>
              </a:rPr>
              <a:t> Horn</a:t>
            </a:r>
            <a:endParaRPr b="0" i="1" sz="1900" u="none" cap="none" strike="noStrike">
              <a:solidFill>
                <a:srgbClr val="674EA7"/>
              </a:solidFill>
              <a:latin typeface="Calibri"/>
              <a:ea typeface="Calibri"/>
              <a:cs typeface="Calibri"/>
              <a:sym typeface="Calibri"/>
            </a:endParaRPr>
          </a:p>
        </p:txBody>
      </p:sp>
      <p:sp>
        <p:nvSpPr>
          <p:cNvPr id="724" name="Google Shape;724;p104"/>
          <p:cNvSpPr/>
          <p:nvPr/>
        </p:nvSpPr>
        <p:spPr>
          <a:xfrm>
            <a:off x="5988026" y="4515300"/>
            <a:ext cx="6085200" cy="2207100"/>
          </a:xfrm>
          <a:prstGeom prst="wedgeRoundRectCallout">
            <a:avLst>
              <a:gd fmla="val -6735" name="adj1"/>
              <a:gd fmla="val -79604"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330200" lvl="0" marL="342900" marR="0" rtl="0" algn="l">
              <a:lnSpc>
                <a:spcPct val="90000"/>
              </a:lnSpc>
              <a:spcBef>
                <a:spcPts val="0"/>
              </a:spcBef>
              <a:spcAft>
                <a:spcPts val="0"/>
              </a:spcAft>
              <a:buClr>
                <a:srgbClr val="222222"/>
              </a:buClr>
              <a:buSzPts val="1600"/>
              <a:buFont typeface="Arial"/>
              <a:buChar char="-"/>
            </a:pPr>
            <a:r>
              <a:rPr b="0" i="0" lang="en-US" sz="1600" u="none" cap="none" strike="noStrike">
                <a:solidFill>
                  <a:srgbClr val="222222"/>
                </a:solidFill>
                <a:latin typeface="Arial"/>
                <a:ea typeface="Arial"/>
                <a:cs typeface="Arial"/>
                <a:sym typeface="Arial"/>
              </a:rPr>
              <a:t>Shift in the power dynamic between student and teacher, shifting the authority for knowledge to the social context of the classroom community rather than the teacher.</a:t>
            </a:r>
            <a:endParaRPr b="0" i="0" sz="1600" u="none" cap="none" strike="noStrike">
              <a:solidFill>
                <a:srgbClr val="000000"/>
              </a:solidFill>
              <a:latin typeface="Arial"/>
              <a:ea typeface="Arial"/>
              <a:cs typeface="Arial"/>
              <a:sym typeface="Arial"/>
            </a:endParaRPr>
          </a:p>
          <a:p>
            <a:pPr indent="-330200" lvl="0" marL="342900" marR="0" rtl="0" algn="l">
              <a:lnSpc>
                <a:spcPct val="90000"/>
              </a:lnSpc>
              <a:spcBef>
                <a:spcPts val="700"/>
              </a:spcBef>
              <a:spcAft>
                <a:spcPts val="0"/>
              </a:spcAft>
              <a:buClr>
                <a:srgbClr val="222222"/>
              </a:buClr>
              <a:buSzPts val="1600"/>
              <a:buFont typeface="Arial"/>
              <a:buChar char="-"/>
            </a:pPr>
            <a:r>
              <a:rPr b="0" i="0" lang="en-US" sz="1600" u="none" cap="none" strike="noStrike">
                <a:solidFill>
                  <a:srgbClr val="222222"/>
                </a:solidFill>
                <a:latin typeface="Arial"/>
                <a:ea typeface="Arial"/>
                <a:cs typeface="Arial"/>
                <a:sym typeface="Arial"/>
              </a:rPr>
              <a:t>Learning can emerge from a problem-posing pedagogy, designed around the ideas, hopes, doubts, fears, and questions that emerge in a person’s relationship with the world—“generative themes”</a:t>
            </a:r>
            <a:r>
              <a:rPr b="0" i="0" lang="en-US" sz="1200" u="none" cap="none" strike="noStrike">
                <a:solidFill>
                  <a:srgbClr val="434343"/>
                </a:solidFill>
                <a:latin typeface="Arial"/>
                <a:ea typeface="Arial"/>
                <a:cs typeface="Arial"/>
                <a:sym typeface="Arial"/>
              </a:rPr>
              <a:t> (Freire)</a:t>
            </a:r>
            <a:endParaRPr b="0" i="0" sz="1200" u="none" cap="none" strike="noStrike">
              <a:solidFill>
                <a:srgbClr val="434343"/>
              </a:solidFill>
              <a:latin typeface="Arial"/>
              <a:ea typeface="Arial"/>
              <a:cs typeface="Arial"/>
              <a:sym typeface="Arial"/>
            </a:endParaRPr>
          </a:p>
          <a:p>
            <a:pPr indent="-330200" lvl="0" marL="342900" marR="0" rtl="0" algn="l">
              <a:lnSpc>
                <a:spcPct val="90000"/>
              </a:lnSpc>
              <a:spcBef>
                <a:spcPts val="700"/>
              </a:spcBef>
              <a:spcAft>
                <a:spcPts val="700"/>
              </a:spcAft>
              <a:buClr>
                <a:srgbClr val="674EA7"/>
              </a:buClr>
              <a:buSzPts val="1600"/>
              <a:buFont typeface="Arial"/>
              <a:buChar char="-"/>
            </a:pPr>
            <a:r>
              <a:rPr b="0" i="1" lang="en-US" sz="1600" u="none" cap="none" strike="noStrike">
                <a:solidFill>
                  <a:srgbClr val="674EA7"/>
                </a:solidFill>
                <a:latin typeface="Arial"/>
                <a:ea typeface="Arial"/>
                <a:cs typeface="Arial"/>
                <a:sym typeface="Arial"/>
              </a:rPr>
              <a:t>Freire, Gutstein, Wager &amp; Stinson</a:t>
            </a:r>
            <a:endParaRPr b="0" i="1" sz="1600" u="none" cap="none" strike="noStrike">
              <a:solidFill>
                <a:srgbClr val="674EA7"/>
              </a:solidFill>
              <a:latin typeface="Arial"/>
              <a:ea typeface="Arial"/>
              <a:cs typeface="Arial"/>
              <a:sym typeface="Arial"/>
            </a:endParaRPr>
          </a:p>
        </p:txBody>
      </p:sp>
      <p:sp>
        <p:nvSpPr>
          <p:cNvPr id="725" name="Google Shape;725;p104"/>
          <p:cNvSpPr/>
          <p:nvPr/>
        </p:nvSpPr>
        <p:spPr>
          <a:xfrm>
            <a:off x="9874567" y="2160300"/>
            <a:ext cx="2317500" cy="2090100"/>
          </a:xfrm>
          <a:prstGeom prst="wedgeRoundRectCallout">
            <a:avLst>
              <a:gd fmla="val -59944" name="adj1"/>
              <a:gd fmla="val 34949"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234950" lvl="0" marL="228600" marR="0" rtl="0" algn="l">
              <a:lnSpc>
                <a:spcPct val="90000"/>
              </a:lnSpc>
              <a:spcBef>
                <a:spcPts val="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Youth play a critical role in the solution to injustice. </a:t>
            </a:r>
            <a:endParaRPr b="0" i="0" sz="1900" u="none" cap="none" strike="noStrike">
              <a:solidFill>
                <a:schemeClr val="dk1"/>
              </a:solidFill>
              <a:latin typeface="Calibri"/>
              <a:ea typeface="Calibri"/>
              <a:cs typeface="Calibri"/>
              <a:sym typeface="Calibri"/>
            </a:endParaRPr>
          </a:p>
          <a:p>
            <a:pPr indent="-234950" lvl="0" marL="228600" marR="0" rtl="0" algn="l">
              <a:lnSpc>
                <a:spcPct val="90000"/>
              </a:lnSpc>
              <a:spcBef>
                <a:spcPts val="700"/>
              </a:spcBef>
              <a:spcAft>
                <a:spcPts val="700"/>
              </a:spcAft>
              <a:buClr>
                <a:srgbClr val="674EA7"/>
              </a:buClr>
              <a:buSzPts val="1900"/>
              <a:buFont typeface="Calibri"/>
              <a:buChar char="-"/>
            </a:pPr>
            <a:r>
              <a:rPr b="0" i="1" lang="en-US" sz="1900" u="none" cap="none" strike="noStrike">
                <a:solidFill>
                  <a:srgbClr val="674EA7"/>
                </a:solidFill>
                <a:latin typeface="Calibri"/>
                <a:ea typeface="Calibri"/>
                <a:cs typeface="Calibri"/>
                <a:sym typeface="Calibri"/>
              </a:rPr>
              <a:t>Gutstein, Moses, Gillen</a:t>
            </a:r>
            <a:endParaRPr b="0" i="1" sz="1900" u="none" cap="none" strike="noStrike">
              <a:solidFill>
                <a:srgbClr val="674EA7"/>
              </a:solidFill>
              <a:latin typeface="Calibri"/>
              <a:ea typeface="Calibri"/>
              <a:cs typeface="Calibri"/>
              <a:sym typeface="Calibri"/>
            </a:endParaRPr>
          </a:p>
        </p:txBody>
      </p:sp>
      <p:sp>
        <p:nvSpPr>
          <p:cNvPr id="726" name="Google Shape;726;p104"/>
          <p:cNvSpPr/>
          <p:nvPr/>
        </p:nvSpPr>
        <p:spPr>
          <a:xfrm>
            <a:off x="1743433" y="2501000"/>
            <a:ext cx="7550400" cy="1533600"/>
          </a:xfrm>
          <a:prstGeom prst="round2DiagRect">
            <a:avLst>
              <a:gd fmla="val 16667" name="adj1"/>
              <a:gd fmla="val 0" name="adj2"/>
            </a:avLst>
          </a:prstGeom>
          <a:solidFill>
            <a:srgbClr val="D9D2E9"/>
          </a:solidFill>
          <a:ln cap="flat" cmpd="sng" w="19050">
            <a:solidFill>
              <a:srgbClr val="674EA7"/>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None/>
            </a:pPr>
            <a:r>
              <a:rPr lang="en-US" sz="2100">
                <a:solidFill>
                  <a:srgbClr val="674EA7"/>
                </a:solidFill>
                <a:latin typeface="Calibri"/>
                <a:ea typeface="Calibri"/>
                <a:cs typeface="Calibri"/>
                <a:sym typeface="Calibri"/>
              </a:rPr>
              <a:t>TMSJ has two goals: </a:t>
            </a:r>
            <a:r>
              <a:rPr i="1" lang="en-US" sz="2100">
                <a:solidFill>
                  <a:srgbClr val="20124D"/>
                </a:solidFill>
                <a:latin typeface="Calibri"/>
                <a:ea typeface="Calibri"/>
                <a:cs typeface="Calibri"/>
                <a:sym typeface="Calibri"/>
              </a:rPr>
              <a:t>freedom from oppression through the development of mathematical literacy</a:t>
            </a:r>
            <a:r>
              <a:rPr lang="en-US" sz="2100">
                <a:solidFill>
                  <a:srgbClr val="20124D"/>
                </a:solidFill>
                <a:latin typeface="Calibri"/>
                <a:ea typeface="Calibri"/>
                <a:cs typeface="Calibri"/>
                <a:sym typeface="Calibri"/>
              </a:rPr>
              <a:t>, </a:t>
            </a:r>
            <a:r>
              <a:rPr lang="en-US" sz="2100">
                <a:solidFill>
                  <a:srgbClr val="674EA7"/>
                </a:solidFill>
                <a:latin typeface="Calibri"/>
                <a:ea typeface="Calibri"/>
                <a:cs typeface="Calibri"/>
                <a:sym typeface="Calibri"/>
              </a:rPr>
              <a:t>and</a:t>
            </a:r>
            <a:r>
              <a:rPr lang="en-US" sz="2100">
                <a:solidFill>
                  <a:srgbClr val="20124D"/>
                </a:solidFill>
                <a:latin typeface="Calibri"/>
                <a:ea typeface="Calibri"/>
                <a:cs typeface="Calibri"/>
                <a:sym typeface="Calibri"/>
              </a:rPr>
              <a:t> </a:t>
            </a:r>
            <a:r>
              <a:rPr i="1" lang="en-US" sz="2100">
                <a:solidFill>
                  <a:srgbClr val="20124D"/>
                </a:solidFill>
                <a:latin typeface="Calibri"/>
                <a:ea typeface="Calibri"/>
                <a:cs typeface="Calibri"/>
                <a:sym typeface="Calibri"/>
              </a:rPr>
              <a:t>freedom to act upon and impact the world through personal and social transformation</a:t>
            </a:r>
            <a:r>
              <a:rPr lang="en-US" sz="2100">
                <a:solidFill>
                  <a:srgbClr val="20124D"/>
                </a:solidFill>
                <a:latin typeface="Calibri"/>
                <a:ea typeface="Calibri"/>
                <a:cs typeface="Calibri"/>
                <a:sym typeface="Calibri"/>
              </a:rPr>
              <a:t>.</a:t>
            </a:r>
            <a:endParaRPr sz="2100">
              <a:solidFill>
                <a:srgbClr val="20124D"/>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1000"/>
                                        <p:tgtEl>
                                          <p:spTgt spid="7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1000"/>
                                        <p:tgtEl>
                                          <p:spTgt spid="7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4"/>
                                        </p:tgtEl>
                                        <p:attrNameLst>
                                          <p:attrName>style.visibility</p:attrName>
                                        </p:attrNameLst>
                                      </p:cBhvr>
                                      <p:to>
                                        <p:strVal val="visible"/>
                                      </p:to>
                                    </p:set>
                                    <p:animEffect filter="fade" transition="in">
                                      <p:cBhvr>
                                        <p:cTn dur="1000"/>
                                        <p:tgtEl>
                                          <p:spTgt spid="7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5"/>
                                        </p:tgtEl>
                                        <p:attrNameLst>
                                          <p:attrName>style.visibility</p:attrName>
                                        </p:attrNameLst>
                                      </p:cBhvr>
                                      <p:to>
                                        <p:strVal val="visible"/>
                                      </p:to>
                                    </p:set>
                                    <p:animEffect filter="fade" transition="in">
                                      <p:cBhvr>
                                        <p:cTn dur="1000"/>
                                        <p:tgtEl>
                                          <p:spTgt spid="7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6"/>
                                        </p:tgtEl>
                                        <p:attrNameLst>
                                          <p:attrName>style.visibility</p:attrName>
                                        </p:attrNameLst>
                                      </p:cBhvr>
                                      <p:to>
                                        <p:strVal val="visible"/>
                                      </p:to>
                                    </p:set>
                                    <p:animEffect filter="fade" transition="in">
                                      <p:cBhvr>
                                        <p:cTn dur="1000"/>
                                        <p:tgtEl>
                                          <p:spTgt spid="7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pic>
        <p:nvPicPr>
          <p:cNvPr id="731" name="Google Shape;731;p105"/>
          <p:cNvPicPr preferRelativeResize="0"/>
          <p:nvPr/>
        </p:nvPicPr>
        <p:blipFill rotWithShape="1">
          <a:blip r:embed="rId3">
            <a:alphaModFix/>
          </a:blip>
          <a:srcRect b="0" l="0" r="0" t="16895"/>
          <a:stretch/>
        </p:blipFill>
        <p:spPr>
          <a:xfrm>
            <a:off x="255675" y="2099924"/>
            <a:ext cx="11680649" cy="2393125"/>
          </a:xfrm>
          <a:prstGeom prst="rect">
            <a:avLst/>
          </a:prstGeom>
          <a:noFill/>
          <a:ln>
            <a:noFill/>
          </a:ln>
        </p:spPr>
      </p:pic>
      <p:pic>
        <p:nvPicPr>
          <p:cNvPr id="732" name="Google Shape;732;p105"/>
          <p:cNvPicPr preferRelativeResize="0"/>
          <p:nvPr/>
        </p:nvPicPr>
        <p:blipFill rotWithShape="1">
          <a:blip r:embed="rId4">
            <a:alphaModFix/>
          </a:blip>
          <a:srcRect b="4003" l="0" r="4131" t="0"/>
          <a:stretch/>
        </p:blipFill>
        <p:spPr>
          <a:xfrm>
            <a:off x="388453" y="65485"/>
            <a:ext cx="1544970" cy="2194560"/>
          </a:xfrm>
          <a:prstGeom prst="rect">
            <a:avLst/>
          </a:prstGeom>
          <a:noFill/>
          <a:ln>
            <a:noFill/>
          </a:ln>
        </p:spPr>
      </p:pic>
      <p:pic>
        <p:nvPicPr>
          <p:cNvPr id="733" name="Google Shape;733;p105"/>
          <p:cNvPicPr preferRelativeResize="0"/>
          <p:nvPr/>
        </p:nvPicPr>
        <p:blipFill rotWithShape="1">
          <a:blip r:embed="rId5">
            <a:alphaModFix/>
          </a:blip>
          <a:srcRect b="0" l="0" r="0" t="0"/>
          <a:stretch/>
        </p:blipFill>
        <p:spPr>
          <a:xfrm>
            <a:off x="10500350" y="76198"/>
            <a:ext cx="1536192" cy="2194560"/>
          </a:xfrm>
          <a:prstGeom prst="rect">
            <a:avLst/>
          </a:prstGeom>
          <a:noFill/>
          <a:ln>
            <a:noFill/>
          </a:ln>
        </p:spPr>
      </p:pic>
      <p:pic>
        <p:nvPicPr>
          <p:cNvPr id="734" name="Google Shape;734;p105"/>
          <p:cNvPicPr preferRelativeResize="0"/>
          <p:nvPr/>
        </p:nvPicPr>
        <p:blipFill rotWithShape="1">
          <a:blip r:embed="rId6">
            <a:alphaModFix/>
          </a:blip>
          <a:srcRect b="0" l="0" r="0" t="0"/>
          <a:stretch/>
        </p:blipFill>
        <p:spPr>
          <a:xfrm>
            <a:off x="1903623" y="4392075"/>
            <a:ext cx="1457188" cy="2194560"/>
          </a:xfrm>
          <a:prstGeom prst="rect">
            <a:avLst/>
          </a:prstGeom>
          <a:noFill/>
          <a:ln>
            <a:noFill/>
          </a:ln>
        </p:spPr>
      </p:pic>
      <p:pic>
        <p:nvPicPr>
          <p:cNvPr id="735" name="Google Shape;735;p105"/>
          <p:cNvPicPr preferRelativeResize="0"/>
          <p:nvPr/>
        </p:nvPicPr>
        <p:blipFill rotWithShape="1">
          <a:blip r:embed="rId7">
            <a:alphaModFix/>
          </a:blip>
          <a:srcRect b="0" l="0" r="0" t="0"/>
          <a:stretch/>
        </p:blipFill>
        <p:spPr>
          <a:xfrm>
            <a:off x="3424700" y="4392075"/>
            <a:ext cx="1536192" cy="2194560"/>
          </a:xfrm>
          <a:prstGeom prst="rect">
            <a:avLst/>
          </a:prstGeom>
          <a:noFill/>
          <a:ln>
            <a:noFill/>
          </a:ln>
        </p:spPr>
      </p:pic>
      <p:pic>
        <p:nvPicPr>
          <p:cNvPr id="736" name="Google Shape;736;p105"/>
          <p:cNvPicPr preferRelativeResize="0"/>
          <p:nvPr/>
        </p:nvPicPr>
        <p:blipFill rotWithShape="1">
          <a:blip r:embed="rId8">
            <a:alphaModFix/>
          </a:blip>
          <a:srcRect b="0" l="0" r="0" t="0"/>
          <a:stretch/>
        </p:blipFill>
        <p:spPr>
          <a:xfrm>
            <a:off x="7744100" y="4337092"/>
            <a:ext cx="1448410" cy="2194560"/>
          </a:xfrm>
          <a:prstGeom prst="rect">
            <a:avLst/>
          </a:prstGeom>
          <a:noFill/>
          <a:ln>
            <a:noFill/>
          </a:ln>
        </p:spPr>
      </p:pic>
      <p:pic>
        <p:nvPicPr>
          <p:cNvPr id="737" name="Google Shape;737;p105"/>
          <p:cNvPicPr preferRelativeResize="0"/>
          <p:nvPr/>
        </p:nvPicPr>
        <p:blipFill rotWithShape="1">
          <a:blip r:embed="rId9">
            <a:alphaModFix/>
          </a:blip>
          <a:srcRect b="0" l="0" r="0" t="0"/>
          <a:stretch/>
        </p:blipFill>
        <p:spPr>
          <a:xfrm>
            <a:off x="6212485" y="4337100"/>
            <a:ext cx="1474745" cy="2194560"/>
          </a:xfrm>
          <a:prstGeom prst="rect">
            <a:avLst/>
          </a:prstGeom>
          <a:noFill/>
          <a:ln>
            <a:noFill/>
          </a:ln>
        </p:spPr>
      </p:pic>
      <p:pic>
        <p:nvPicPr>
          <p:cNvPr id="738" name="Google Shape;738;p105"/>
          <p:cNvPicPr preferRelativeResize="0"/>
          <p:nvPr/>
        </p:nvPicPr>
        <p:blipFill rotWithShape="1">
          <a:blip r:embed="rId10">
            <a:alphaModFix/>
          </a:blip>
          <a:srcRect b="0" l="0" r="0" t="0"/>
          <a:stretch/>
        </p:blipFill>
        <p:spPr>
          <a:xfrm>
            <a:off x="4902894" y="76212"/>
            <a:ext cx="1430853" cy="2194560"/>
          </a:xfrm>
          <a:prstGeom prst="rect">
            <a:avLst/>
          </a:prstGeom>
          <a:noFill/>
          <a:ln>
            <a:noFill/>
          </a:ln>
        </p:spPr>
      </p:pic>
      <p:pic>
        <p:nvPicPr>
          <p:cNvPr id="739" name="Google Shape;739;p105"/>
          <p:cNvPicPr preferRelativeResize="0"/>
          <p:nvPr/>
        </p:nvPicPr>
        <p:blipFill rotWithShape="1">
          <a:blip r:embed="rId11">
            <a:alphaModFix/>
          </a:blip>
          <a:srcRect b="0" l="0" r="0" t="0"/>
          <a:stretch/>
        </p:blipFill>
        <p:spPr>
          <a:xfrm>
            <a:off x="10805150" y="2245012"/>
            <a:ext cx="1414068" cy="2194560"/>
          </a:xfrm>
          <a:prstGeom prst="rect">
            <a:avLst/>
          </a:prstGeom>
          <a:noFill/>
          <a:ln>
            <a:noFill/>
          </a:ln>
        </p:spPr>
      </p:pic>
      <p:pic>
        <p:nvPicPr>
          <p:cNvPr id="740" name="Google Shape;740;p105"/>
          <p:cNvPicPr preferRelativeResize="0"/>
          <p:nvPr/>
        </p:nvPicPr>
        <p:blipFill rotWithShape="1">
          <a:blip r:embed="rId12">
            <a:alphaModFix/>
          </a:blip>
          <a:srcRect b="0" l="0" r="0" t="0"/>
          <a:stretch/>
        </p:blipFill>
        <p:spPr>
          <a:xfrm>
            <a:off x="10500350" y="4423725"/>
            <a:ext cx="1364684" cy="219456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pic>
        <p:nvPicPr>
          <p:cNvPr id="746" name="Google Shape;746;p106"/>
          <p:cNvPicPr preferRelativeResize="0"/>
          <p:nvPr/>
        </p:nvPicPr>
        <p:blipFill rotWithShape="1">
          <a:blip r:embed="rId3">
            <a:alphaModFix/>
          </a:blip>
          <a:srcRect b="0" l="0" r="0" t="0"/>
          <a:stretch/>
        </p:blipFill>
        <p:spPr>
          <a:xfrm>
            <a:off x="0" y="76200"/>
            <a:ext cx="4080975" cy="3676443"/>
          </a:xfrm>
          <a:prstGeom prst="rect">
            <a:avLst/>
          </a:prstGeom>
          <a:noFill/>
          <a:ln>
            <a:noFill/>
          </a:ln>
        </p:spPr>
      </p:pic>
      <p:pic>
        <p:nvPicPr>
          <p:cNvPr id="747" name="Google Shape;747;p106"/>
          <p:cNvPicPr preferRelativeResize="0"/>
          <p:nvPr/>
        </p:nvPicPr>
        <p:blipFill rotWithShape="1">
          <a:blip r:embed="rId4">
            <a:alphaModFix/>
          </a:blip>
          <a:srcRect b="0" l="0" r="0" t="0"/>
          <a:stretch/>
        </p:blipFill>
        <p:spPr>
          <a:xfrm>
            <a:off x="4080975" y="2390775"/>
            <a:ext cx="1857375" cy="1555750"/>
          </a:xfrm>
          <a:prstGeom prst="rect">
            <a:avLst/>
          </a:prstGeom>
          <a:noFill/>
          <a:ln>
            <a:noFill/>
          </a:ln>
        </p:spPr>
      </p:pic>
      <p:pic>
        <p:nvPicPr>
          <p:cNvPr id="748" name="Google Shape;748;p106"/>
          <p:cNvPicPr preferRelativeResize="0"/>
          <p:nvPr/>
        </p:nvPicPr>
        <p:blipFill rotWithShape="1">
          <a:blip r:embed="rId5">
            <a:alphaModFix/>
          </a:blip>
          <a:srcRect b="0" l="0" r="0" t="0"/>
          <a:stretch/>
        </p:blipFill>
        <p:spPr>
          <a:xfrm>
            <a:off x="3838675" y="3055450"/>
            <a:ext cx="1857375" cy="1555750"/>
          </a:xfrm>
          <a:prstGeom prst="rect">
            <a:avLst/>
          </a:prstGeom>
          <a:noFill/>
          <a:ln>
            <a:noFill/>
          </a:ln>
        </p:spPr>
      </p:pic>
      <p:pic>
        <p:nvPicPr>
          <p:cNvPr id="749" name="Google Shape;749;p106"/>
          <p:cNvPicPr preferRelativeResize="0"/>
          <p:nvPr/>
        </p:nvPicPr>
        <p:blipFill rotWithShape="1">
          <a:blip r:embed="rId6">
            <a:alphaModFix/>
          </a:blip>
          <a:srcRect b="0" l="0" r="0" t="0"/>
          <a:stretch/>
        </p:blipFill>
        <p:spPr>
          <a:xfrm>
            <a:off x="6575100" y="2442375"/>
            <a:ext cx="1857375" cy="1555756"/>
          </a:xfrm>
          <a:prstGeom prst="rect">
            <a:avLst/>
          </a:prstGeom>
          <a:noFill/>
          <a:ln>
            <a:noFill/>
          </a:ln>
        </p:spPr>
      </p:pic>
      <p:pic>
        <p:nvPicPr>
          <p:cNvPr id="750" name="Google Shape;750;p106"/>
          <p:cNvPicPr preferRelativeResize="0"/>
          <p:nvPr/>
        </p:nvPicPr>
        <p:blipFill rotWithShape="1">
          <a:blip r:embed="rId7">
            <a:alphaModFix/>
          </a:blip>
          <a:srcRect b="0" l="0" r="0" t="0"/>
          <a:stretch/>
        </p:blipFill>
        <p:spPr>
          <a:xfrm>
            <a:off x="6305213" y="3055450"/>
            <a:ext cx="1849435" cy="1555750"/>
          </a:xfrm>
          <a:prstGeom prst="rect">
            <a:avLst/>
          </a:prstGeom>
          <a:noFill/>
          <a:ln>
            <a:noFill/>
          </a:ln>
        </p:spPr>
      </p:pic>
      <p:pic>
        <p:nvPicPr>
          <p:cNvPr id="751" name="Google Shape;751;p106"/>
          <p:cNvPicPr preferRelativeResize="0"/>
          <p:nvPr/>
        </p:nvPicPr>
        <p:blipFill rotWithShape="1">
          <a:blip r:embed="rId8">
            <a:alphaModFix/>
          </a:blip>
          <a:srcRect b="0" l="0" r="0" t="0"/>
          <a:stretch/>
        </p:blipFill>
        <p:spPr>
          <a:xfrm>
            <a:off x="3918425" y="287175"/>
            <a:ext cx="4912193" cy="2442375"/>
          </a:xfrm>
          <a:prstGeom prst="rect">
            <a:avLst/>
          </a:prstGeom>
          <a:noFill/>
          <a:ln>
            <a:noFill/>
          </a:ln>
        </p:spPr>
      </p:pic>
      <p:sp>
        <p:nvSpPr>
          <p:cNvPr id="752" name="Google Shape;752;p106"/>
          <p:cNvSpPr txBox="1"/>
          <p:nvPr/>
        </p:nvSpPr>
        <p:spPr>
          <a:xfrm>
            <a:off x="294038" y="4036525"/>
            <a:ext cx="3492900" cy="663300"/>
          </a:xfrm>
          <a:prstGeom prst="rect">
            <a:avLst/>
          </a:prstGeom>
          <a:solidFill>
            <a:srgbClr val="FFF2CC"/>
          </a:solidFill>
          <a:ln cap="flat" cmpd="sng" w="19050">
            <a:solidFill>
              <a:srgbClr val="F1C23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3591A6"/>
              </a:buClr>
              <a:buSzPts val="1200"/>
              <a:buFont typeface="Calibri"/>
              <a:buNone/>
            </a:pPr>
            <a:r>
              <a:rPr lang="en-US" sz="1200" u="sng">
                <a:solidFill>
                  <a:srgbClr val="674EA7"/>
                </a:solidFill>
                <a:latin typeface="Calibri"/>
                <a:ea typeface="Calibri"/>
                <a:cs typeface="Calibri"/>
                <a:sym typeface="Calibri"/>
                <a:hlinkClick r:id="rId9">
                  <a:extLst>
                    <a:ext uri="{A12FA001-AC4F-418D-AE19-62706E023703}">
                      <ahyp:hlinkClr val="tx"/>
                    </a:ext>
                  </a:extLst>
                </a:hlinkClick>
              </a:rPr>
              <a:t>https://www.mathedleadership.org/docs/resources/positionpapers/NCSMPositionPaper16.pdf</a:t>
            </a:r>
            <a:endParaRPr sz="1200" u="sng">
              <a:solidFill>
                <a:srgbClr val="674EA7"/>
              </a:solidFill>
              <a:latin typeface="Calibri"/>
              <a:ea typeface="Calibri"/>
              <a:cs typeface="Calibri"/>
              <a:sym typeface="Calibri"/>
            </a:endParaRPr>
          </a:p>
        </p:txBody>
      </p:sp>
      <p:sp>
        <p:nvSpPr>
          <p:cNvPr id="753" name="Google Shape;753;p106"/>
          <p:cNvSpPr txBox="1"/>
          <p:nvPr/>
        </p:nvSpPr>
        <p:spPr>
          <a:xfrm>
            <a:off x="4722575" y="6377700"/>
            <a:ext cx="3303900" cy="404100"/>
          </a:xfrm>
          <a:prstGeom prst="rect">
            <a:avLst/>
          </a:prstGeom>
          <a:solidFill>
            <a:srgbClr val="FFF2CC"/>
          </a:solidFill>
          <a:ln cap="flat" cmpd="sng" w="19050">
            <a:solidFill>
              <a:srgbClr val="F1C23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3591A6"/>
              </a:buClr>
              <a:buSzPts val="1200"/>
              <a:buFont typeface="Calibri"/>
              <a:buNone/>
            </a:pPr>
            <a:r>
              <a:rPr lang="en-US" sz="1200" u="sng">
                <a:solidFill>
                  <a:srgbClr val="674EA7"/>
                </a:solidFill>
                <a:latin typeface="Calibri"/>
                <a:ea typeface="Calibri"/>
                <a:cs typeface="Calibri"/>
                <a:sym typeface="Calibri"/>
                <a:hlinkClick r:id="rId10">
                  <a:extLst>
                    <a:ext uri="{A12FA001-AC4F-418D-AE19-62706E023703}">
                      <ahyp:hlinkClr val="tx"/>
                    </a:ext>
                  </a:extLst>
                </a:hlinkClick>
              </a:rPr>
              <a:t>https://www.todos-math.org/statements</a:t>
            </a:r>
            <a:endParaRPr sz="1200" u="sng">
              <a:solidFill>
                <a:srgbClr val="674EA7"/>
              </a:solidFill>
              <a:latin typeface="Calibri"/>
              <a:ea typeface="Calibri"/>
              <a:cs typeface="Calibri"/>
              <a:sym typeface="Calibri"/>
            </a:endParaRPr>
          </a:p>
        </p:txBody>
      </p:sp>
      <p:sp>
        <p:nvSpPr>
          <p:cNvPr id="754" name="Google Shape;754;p106"/>
          <p:cNvSpPr txBox="1"/>
          <p:nvPr/>
        </p:nvSpPr>
        <p:spPr>
          <a:xfrm>
            <a:off x="8897825" y="4072375"/>
            <a:ext cx="3206700" cy="627600"/>
          </a:xfrm>
          <a:prstGeom prst="rect">
            <a:avLst/>
          </a:prstGeom>
          <a:solidFill>
            <a:srgbClr val="FFF2CC"/>
          </a:solidFill>
          <a:ln cap="flat" cmpd="sng" w="19050">
            <a:solidFill>
              <a:srgbClr val="F1C23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Clr>
                <a:srgbClr val="3591A6"/>
              </a:buClr>
              <a:buSzPts val="1200"/>
              <a:buFont typeface="Calibri"/>
              <a:buNone/>
            </a:pPr>
            <a:r>
              <a:rPr lang="en-US" sz="1200" u="sng">
                <a:solidFill>
                  <a:srgbClr val="674EA7"/>
                </a:solidFill>
                <a:latin typeface="Calibri"/>
                <a:ea typeface="Calibri"/>
                <a:cs typeface="Calibri"/>
                <a:sym typeface="Calibri"/>
                <a:hlinkClick r:id="rId11">
                  <a:extLst>
                    <a:ext uri="{A12FA001-AC4F-418D-AE19-62706E023703}">
                      <ahyp:hlinkClr val="tx"/>
                    </a:ext>
                  </a:extLst>
                </a:hlinkClick>
              </a:rPr>
              <a:t>http://bbamath.org/wp-content/uploads/2017/11/BBA-Social-Justice-Position-Paper_Final.pdf</a:t>
            </a:r>
            <a:r>
              <a:rPr lang="en-US" sz="1200">
                <a:solidFill>
                  <a:srgbClr val="674EA7"/>
                </a:solidFill>
                <a:latin typeface="Calibri"/>
                <a:ea typeface="Calibri"/>
                <a:cs typeface="Calibri"/>
                <a:sym typeface="Calibri"/>
              </a:rPr>
              <a:t> </a:t>
            </a:r>
            <a:endParaRPr sz="1200">
              <a:solidFill>
                <a:srgbClr val="674EA7"/>
              </a:solidFill>
              <a:latin typeface="Calibri"/>
              <a:ea typeface="Calibri"/>
              <a:cs typeface="Calibri"/>
              <a:sym typeface="Calibri"/>
            </a:endParaRPr>
          </a:p>
        </p:txBody>
      </p:sp>
      <p:pic>
        <p:nvPicPr>
          <p:cNvPr id="755" name="Google Shape;755;p106"/>
          <p:cNvPicPr preferRelativeResize="0"/>
          <p:nvPr/>
        </p:nvPicPr>
        <p:blipFill rotWithShape="1">
          <a:blip r:embed="rId12">
            <a:alphaModFix/>
          </a:blip>
          <a:srcRect b="0" l="0" r="0" t="0"/>
          <a:stretch/>
        </p:blipFill>
        <p:spPr>
          <a:xfrm>
            <a:off x="5501650" y="3884113"/>
            <a:ext cx="1857375" cy="2409825"/>
          </a:xfrm>
          <a:prstGeom prst="rect">
            <a:avLst/>
          </a:prstGeom>
          <a:noFill/>
          <a:ln>
            <a:noFill/>
          </a:ln>
        </p:spPr>
      </p:pic>
      <p:pic>
        <p:nvPicPr>
          <p:cNvPr id="756" name="Google Shape;756;p106"/>
          <p:cNvPicPr preferRelativeResize="0"/>
          <p:nvPr/>
        </p:nvPicPr>
        <p:blipFill>
          <a:blip r:embed="rId13">
            <a:alphaModFix/>
          </a:blip>
          <a:stretch>
            <a:fillRect/>
          </a:stretch>
        </p:blipFill>
        <p:spPr>
          <a:xfrm>
            <a:off x="8763826" y="67417"/>
            <a:ext cx="3332799" cy="385255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pic>
        <p:nvPicPr>
          <p:cNvPr id="762" name="Google Shape;762;p107"/>
          <p:cNvPicPr preferRelativeResize="0"/>
          <p:nvPr/>
        </p:nvPicPr>
        <p:blipFill rotWithShape="1">
          <a:blip r:embed="rId3">
            <a:alphaModFix/>
          </a:blip>
          <a:srcRect b="0" l="0" r="0" t="0"/>
          <a:stretch/>
        </p:blipFill>
        <p:spPr>
          <a:xfrm>
            <a:off x="232925" y="203000"/>
            <a:ext cx="11726148" cy="5686349"/>
          </a:xfrm>
          <a:prstGeom prst="rect">
            <a:avLst/>
          </a:prstGeom>
          <a:noFill/>
          <a:ln>
            <a:noFill/>
          </a:ln>
        </p:spPr>
      </p:pic>
      <p:sp>
        <p:nvSpPr>
          <p:cNvPr id="763" name="Google Shape;763;p107"/>
          <p:cNvSpPr txBox="1"/>
          <p:nvPr/>
        </p:nvSpPr>
        <p:spPr>
          <a:xfrm>
            <a:off x="3357900" y="6305875"/>
            <a:ext cx="5476200" cy="461700"/>
          </a:xfrm>
          <a:prstGeom prst="rect">
            <a:avLst/>
          </a:prstGeom>
          <a:solidFill>
            <a:srgbClr val="D9D2E9"/>
          </a:solidFill>
          <a:ln cap="flat" cmpd="sng" w="19050">
            <a:solidFill>
              <a:srgbClr val="674EA7"/>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spcBef>
                <a:spcPts val="0"/>
              </a:spcBef>
              <a:spcAft>
                <a:spcPts val="0"/>
              </a:spcAft>
              <a:buClr>
                <a:schemeClr val="hlink"/>
              </a:buClr>
              <a:buSzPts val="1800"/>
              <a:buFont typeface="Arial"/>
              <a:buNone/>
            </a:pPr>
            <a:r>
              <a:rPr lang="en-US" sz="1800" u="sng">
                <a:solidFill>
                  <a:srgbClr val="351C75"/>
                </a:solidFill>
                <a:latin typeface="Arial"/>
                <a:ea typeface="Arial"/>
                <a:cs typeface="Arial"/>
                <a:sym typeface="Arial"/>
                <a:hlinkClick r:id="rId4">
                  <a:extLst>
                    <a:ext uri="{A12FA001-AC4F-418D-AE19-62706E023703}">
                      <ahyp:hlinkClr val="tx"/>
                    </a:ext>
                  </a:extLst>
                </a:hlinkClick>
              </a:rPr>
              <a:t>https://padlet.com/rqb3e/sjmathresources</a:t>
            </a:r>
            <a:r>
              <a:rPr lang="en-US" sz="1800">
                <a:solidFill>
                  <a:srgbClr val="351C75"/>
                </a:solidFill>
                <a:latin typeface="Arial"/>
                <a:ea typeface="Arial"/>
                <a:cs typeface="Arial"/>
                <a:sym typeface="Arial"/>
              </a:rPr>
              <a:t> </a:t>
            </a:r>
            <a:endParaRPr sz="1800">
              <a:solidFill>
                <a:srgbClr val="351C75"/>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108"/>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4000">
                <a:solidFill>
                  <a:schemeClr val="accent5"/>
                </a:solidFill>
                <a:latin typeface="Calibri"/>
                <a:ea typeface="Calibri"/>
                <a:cs typeface="Calibri"/>
                <a:sym typeface="Calibri"/>
              </a:rPr>
              <a:t>Creating Your Own Lessons</a:t>
            </a:r>
            <a:endParaRPr sz="4000">
              <a:solidFill>
                <a:schemeClr val="accent5"/>
              </a:solidFill>
              <a:latin typeface="Calibri"/>
              <a:ea typeface="Calibri"/>
              <a:cs typeface="Calibri"/>
              <a:sym typeface="Calibri"/>
            </a:endParaRPr>
          </a:p>
        </p:txBody>
      </p:sp>
      <p:sp>
        <p:nvSpPr>
          <p:cNvPr id="769" name="Google Shape;769;p108"/>
          <p:cNvSpPr txBox="1"/>
          <p:nvPr>
            <p:ph idx="1" type="body"/>
          </p:nvPr>
        </p:nvSpPr>
        <p:spPr>
          <a:xfrm>
            <a:off x="314000" y="1638233"/>
            <a:ext cx="6489600" cy="4555200"/>
          </a:xfrm>
          <a:prstGeom prst="rect">
            <a:avLst/>
          </a:prstGeom>
        </p:spPr>
        <p:txBody>
          <a:bodyPr anchorCtr="0" anchor="t" bIns="121900" lIns="121900" spcFirstLastPara="1" rIns="121900" wrap="square" tIns="121900">
            <a:noAutofit/>
          </a:bodyPr>
          <a:lstStyle/>
          <a:p>
            <a:pPr indent="-457200" lvl="0" marL="609600" rtl="0" algn="l">
              <a:lnSpc>
                <a:spcPct val="100000"/>
              </a:lnSpc>
              <a:spcBef>
                <a:spcPts val="0"/>
              </a:spcBef>
              <a:spcAft>
                <a:spcPts val="0"/>
              </a:spcAft>
              <a:buSzPts val="2400"/>
              <a:buFont typeface="Calibri"/>
              <a:buAutoNum type="arabicPeriod"/>
            </a:pPr>
            <a:r>
              <a:rPr lang="en-US" sz="2400">
                <a:latin typeface="Calibri"/>
                <a:ea typeface="Calibri"/>
                <a:cs typeface="Calibri"/>
                <a:sym typeface="Calibri"/>
              </a:rPr>
              <a:t>Learn about relevant social injustices </a:t>
            </a:r>
            <a:endParaRPr sz="2400">
              <a:latin typeface="Calibri"/>
              <a:ea typeface="Calibri"/>
              <a:cs typeface="Calibri"/>
              <a:sym typeface="Calibri"/>
            </a:endParaRPr>
          </a:p>
          <a:p>
            <a:pPr indent="-457200" lvl="0" marL="609600" rtl="0" algn="l">
              <a:lnSpc>
                <a:spcPct val="100000"/>
              </a:lnSpc>
              <a:spcBef>
                <a:spcPts val="800"/>
              </a:spcBef>
              <a:spcAft>
                <a:spcPts val="0"/>
              </a:spcAft>
              <a:buSzPts val="2400"/>
              <a:buFont typeface="Calibri"/>
              <a:buAutoNum type="arabicPeriod"/>
            </a:pPr>
            <a:r>
              <a:rPr lang="en-US" sz="2400">
                <a:latin typeface="Calibri"/>
                <a:ea typeface="Calibri"/>
                <a:cs typeface="Calibri"/>
                <a:sym typeface="Calibri"/>
              </a:rPr>
              <a:t>Identify the mathematics </a:t>
            </a:r>
            <a:endParaRPr sz="2400">
              <a:latin typeface="Calibri"/>
              <a:ea typeface="Calibri"/>
              <a:cs typeface="Calibri"/>
              <a:sym typeface="Calibri"/>
            </a:endParaRPr>
          </a:p>
          <a:p>
            <a:pPr indent="-457200" lvl="0" marL="609600" rtl="0" algn="l">
              <a:lnSpc>
                <a:spcPct val="100000"/>
              </a:lnSpc>
              <a:spcBef>
                <a:spcPts val="800"/>
              </a:spcBef>
              <a:spcAft>
                <a:spcPts val="0"/>
              </a:spcAft>
              <a:buSzPts val="2400"/>
              <a:buFont typeface="Calibri"/>
              <a:buAutoNum type="arabicPeriod"/>
            </a:pPr>
            <a:r>
              <a:rPr lang="en-US" sz="2400">
                <a:latin typeface="Calibri"/>
                <a:ea typeface="Calibri"/>
                <a:cs typeface="Calibri"/>
                <a:sym typeface="Calibri"/>
              </a:rPr>
              <a:t>Establish your goals </a:t>
            </a:r>
            <a:endParaRPr sz="2400">
              <a:latin typeface="Calibri"/>
              <a:ea typeface="Calibri"/>
              <a:cs typeface="Calibri"/>
              <a:sym typeface="Calibri"/>
            </a:endParaRPr>
          </a:p>
          <a:p>
            <a:pPr indent="-457200" lvl="0" marL="609600" rtl="0" algn="l">
              <a:lnSpc>
                <a:spcPct val="100000"/>
              </a:lnSpc>
              <a:spcBef>
                <a:spcPts val="800"/>
              </a:spcBef>
              <a:spcAft>
                <a:spcPts val="0"/>
              </a:spcAft>
              <a:buSzPts val="2400"/>
              <a:buFont typeface="Calibri"/>
              <a:buAutoNum type="arabicPeriod"/>
            </a:pPr>
            <a:r>
              <a:rPr lang="en-US" sz="2400">
                <a:latin typeface="Calibri"/>
                <a:ea typeface="Calibri"/>
                <a:cs typeface="Calibri"/>
                <a:sym typeface="Calibri"/>
              </a:rPr>
              <a:t>Determine how you will assess your goals </a:t>
            </a:r>
            <a:endParaRPr sz="2400">
              <a:latin typeface="Calibri"/>
              <a:ea typeface="Calibri"/>
              <a:cs typeface="Calibri"/>
              <a:sym typeface="Calibri"/>
            </a:endParaRPr>
          </a:p>
          <a:p>
            <a:pPr indent="-457200" lvl="0" marL="609600" rtl="0" algn="l">
              <a:lnSpc>
                <a:spcPct val="100000"/>
              </a:lnSpc>
              <a:spcBef>
                <a:spcPts val="800"/>
              </a:spcBef>
              <a:spcAft>
                <a:spcPts val="0"/>
              </a:spcAft>
              <a:buSzPts val="2400"/>
              <a:buFont typeface="Calibri"/>
              <a:buAutoNum type="arabicPeriod"/>
            </a:pPr>
            <a:r>
              <a:rPr lang="en-US" sz="2400">
                <a:latin typeface="Calibri"/>
                <a:ea typeface="Calibri"/>
                <a:cs typeface="Calibri"/>
                <a:sym typeface="Calibri"/>
              </a:rPr>
              <a:t>Create a social justice question for the lesson </a:t>
            </a:r>
            <a:endParaRPr sz="2400">
              <a:latin typeface="Calibri"/>
              <a:ea typeface="Calibri"/>
              <a:cs typeface="Calibri"/>
              <a:sym typeface="Calibri"/>
            </a:endParaRPr>
          </a:p>
          <a:p>
            <a:pPr indent="-457200" lvl="0" marL="609600" rtl="0" algn="l">
              <a:lnSpc>
                <a:spcPct val="100000"/>
              </a:lnSpc>
              <a:spcBef>
                <a:spcPts val="800"/>
              </a:spcBef>
              <a:spcAft>
                <a:spcPts val="0"/>
              </a:spcAft>
              <a:buSzPts val="2400"/>
              <a:buFont typeface="Calibri"/>
              <a:buAutoNum type="arabicPeriod"/>
            </a:pPr>
            <a:r>
              <a:rPr lang="en-US" sz="2400">
                <a:latin typeface="Calibri"/>
                <a:ea typeface="Calibri"/>
                <a:cs typeface="Calibri"/>
                <a:sym typeface="Calibri"/>
              </a:rPr>
              <a:t>Design the student resources for the investigation </a:t>
            </a:r>
            <a:endParaRPr sz="2400">
              <a:latin typeface="Calibri"/>
              <a:ea typeface="Calibri"/>
              <a:cs typeface="Calibri"/>
              <a:sym typeface="Calibri"/>
            </a:endParaRPr>
          </a:p>
          <a:p>
            <a:pPr indent="-457200" lvl="0" marL="609600" rtl="0" algn="l">
              <a:lnSpc>
                <a:spcPct val="100000"/>
              </a:lnSpc>
              <a:spcBef>
                <a:spcPts val="800"/>
              </a:spcBef>
              <a:spcAft>
                <a:spcPts val="800"/>
              </a:spcAft>
              <a:buSzPts val="2400"/>
              <a:buFont typeface="Calibri"/>
              <a:buAutoNum type="arabicPeriod"/>
            </a:pPr>
            <a:r>
              <a:rPr lang="en-US" sz="2400">
                <a:latin typeface="Calibri"/>
                <a:ea typeface="Calibri"/>
                <a:cs typeface="Calibri"/>
                <a:sym typeface="Calibri"/>
              </a:rPr>
              <a:t>Plan for reflection and action</a:t>
            </a:r>
            <a:endParaRPr sz="2400">
              <a:latin typeface="Calibri"/>
              <a:ea typeface="Calibri"/>
              <a:cs typeface="Calibri"/>
              <a:sym typeface="Calibri"/>
            </a:endParaRPr>
          </a:p>
        </p:txBody>
      </p:sp>
      <p:pic>
        <p:nvPicPr>
          <p:cNvPr id="770" name="Google Shape;770;p108"/>
          <p:cNvPicPr preferRelativeResize="0"/>
          <p:nvPr/>
        </p:nvPicPr>
        <p:blipFill>
          <a:blip r:embed="rId3">
            <a:alphaModFix/>
          </a:blip>
          <a:stretch>
            <a:fillRect/>
          </a:stretch>
        </p:blipFill>
        <p:spPr>
          <a:xfrm>
            <a:off x="8266689" y="750150"/>
            <a:ext cx="3048775" cy="1888050"/>
          </a:xfrm>
          <a:prstGeom prst="rect">
            <a:avLst/>
          </a:prstGeom>
          <a:noFill/>
          <a:ln>
            <a:noFill/>
          </a:ln>
        </p:spPr>
      </p:pic>
      <p:pic>
        <p:nvPicPr>
          <p:cNvPr id="771" name="Google Shape;771;p108"/>
          <p:cNvPicPr preferRelativeResize="0"/>
          <p:nvPr/>
        </p:nvPicPr>
        <p:blipFill rotWithShape="1">
          <a:blip r:embed="rId4">
            <a:alphaModFix/>
          </a:blip>
          <a:srcRect b="0" l="0" r="0" t="0"/>
          <a:stretch/>
        </p:blipFill>
        <p:spPr>
          <a:xfrm>
            <a:off x="8178549" y="223249"/>
            <a:ext cx="2761075" cy="575700"/>
          </a:xfrm>
          <a:prstGeom prst="rect">
            <a:avLst/>
          </a:prstGeom>
          <a:noFill/>
          <a:ln>
            <a:noFill/>
          </a:ln>
        </p:spPr>
      </p:pic>
      <p:sp>
        <p:nvSpPr>
          <p:cNvPr id="772" name="Google Shape;772;p108"/>
          <p:cNvSpPr txBox="1"/>
          <p:nvPr/>
        </p:nvSpPr>
        <p:spPr>
          <a:xfrm>
            <a:off x="8162100" y="2799250"/>
            <a:ext cx="3258000" cy="585000"/>
          </a:xfrm>
          <a:prstGeom prst="rect">
            <a:avLst/>
          </a:prstGeom>
          <a:solidFill>
            <a:srgbClr val="F1C232">
              <a:alpha val="8380"/>
            </a:srgbClr>
          </a:solidFill>
          <a:ln cap="flat" cmpd="sng" w="19050">
            <a:solidFill>
              <a:srgbClr val="F1C23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500"/>
              <a:buFont typeface="Arial"/>
              <a:buNone/>
            </a:pPr>
            <a:r>
              <a:rPr lang="en-US" sz="1300" u="sng">
                <a:solidFill>
                  <a:srgbClr val="674EA7"/>
                </a:solidFill>
                <a:latin typeface="Calibri"/>
                <a:ea typeface="Calibri"/>
                <a:cs typeface="Calibri"/>
                <a:sym typeface="Calibri"/>
                <a:hlinkClick r:id="rId5">
                  <a:extLst>
                    <a:ext uri="{A12FA001-AC4F-418D-AE19-62706E023703}">
                      <ahyp:hlinkClr val="tx"/>
                    </a:ext>
                  </a:extLst>
                </a:hlinkClick>
              </a:rPr>
              <a:t>www.tolerance.org/sites/default/files/2017-06/TT_Social_Justice_Standards_0.pdf</a:t>
            </a:r>
            <a:r>
              <a:rPr lang="en-US" sz="1300">
                <a:solidFill>
                  <a:srgbClr val="674EA7"/>
                </a:solidFill>
                <a:latin typeface="Calibri"/>
                <a:ea typeface="Calibri"/>
                <a:cs typeface="Calibri"/>
                <a:sym typeface="Calibri"/>
              </a:rPr>
              <a:t> </a:t>
            </a:r>
            <a:endParaRPr sz="1300">
              <a:solidFill>
                <a:srgbClr val="674EA7"/>
              </a:solidFill>
              <a:latin typeface="Calibri"/>
              <a:ea typeface="Calibri"/>
              <a:cs typeface="Calibri"/>
              <a:sym typeface="Calibri"/>
            </a:endParaRPr>
          </a:p>
        </p:txBody>
      </p:sp>
      <p:pic>
        <p:nvPicPr>
          <p:cNvPr id="773" name="Google Shape;773;p108"/>
          <p:cNvPicPr preferRelativeResize="0"/>
          <p:nvPr/>
        </p:nvPicPr>
        <p:blipFill>
          <a:blip r:embed="rId6">
            <a:alphaModFix/>
          </a:blip>
          <a:stretch>
            <a:fillRect/>
          </a:stretch>
        </p:blipFill>
        <p:spPr>
          <a:xfrm>
            <a:off x="7549663" y="3667275"/>
            <a:ext cx="4482851" cy="3190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id="396" name="Google Shape;396;p73"/>
          <p:cNvPicPr preferRelativeResize="0"/>
          <p:nvPr/>
        </p:nvPicPr>
        <p:blipFill rotWithShape="1">
          <a:blip r:embed="rId3">
            <a:alphaModFix/>
          </a:blip>
          <a:srcRect b="0" l="0" r="0" t="0"/>
          <a:stretch/>
        </p:blipFill>
        <p:spPr>
          <a:xfrm>
            <a:off x="1782050" y="5972675"/>
            <a:ext cx="8631751" cy="489500"/>
          </a:xfrm>
          <a:prstGeom prst="rect">
            <a:avLst/>
          </a:prstGeom>
          <a:noFill/>
          <a:ln>
            <a:noFill/>
          </a:ln>
        </p:spPr>
      </p:pic>
      <p:sp>
        <p:nvSpPr>
          <p:cNvPr id="397" name="Google Shape;397;p73"/>
          <p:cNvSpPr txBox="1"/>
          <p:nvPr>
            <p:ph idx="1" type="body"/>
          </p:nvPr>
        </p:nvSpPr>
        <p:spPr>
          <a:xfrm>
            <a:off x="853500" y="1219201"/>
            <a:ext cx="10485000" cy="4210500"/>
          </a:xfrm>
          <a:prstGeom prst="rect">
            <a:avLst/>
          </a:prstGeom>
          <a:noFill/>
          <a:ln cap="flat" cmpd="sng" w="57150">
            <a:solidFill>
              <a:srgbClr val="3591A6"/>
            </a:solidFill>
            <a:prstDash val="lgDash"/>
            <a:round/>
            <a:headEnd len="sm" w="sm" type="none"/>
            <a:tailEnd len="sm" w="sm" type="none"/>
          </a:ln>
        </p:spPr>
        <p:txBody>
          <a:bodyPr anchorCtr="0" anchor="t" bIns="457200" lIns="457200" spcFirstLastPara="1" rIns="457200" wrap="square" tIns="457200">
            <a:noAutofit/>
          </a:bodyPr>
          <a:lstStyle/>
          <a:p>
            <a:pPr indent="0" lvl="0" marL="0" rtl="0" algn="l">
              <a:lnSpc>
                <a:spcPct val="90000"/>
              </a:lnSpc>
              <a:spcBef>
                <a:spcPts val="1000"/>
              </a:spcBef>
              <a:spcAft>
                <a:spcPts val="0"/>
              </a:spcAft>
              <a:buSzPts val="1100"/>
              <a:buFont typeface="Arial"/>
              <a:buNone/>
            </a:pPr>
            <a:r>
              <a:rPr lang="en-US" sz="3200">
                <a:solidFill>
                  <a:srgbClr val="000000"/>
                </a:solidFill>
                <a:latin typeface="Calibri"/>
                <a:ea typeface="Calibri"/>
                <a:cs typeface="Calibri"/>
                <a:sym typeface="Calibri"/>
              </a:rPr>
              <a:t>Teaching Math for Social Justice (TMSJ) is much more than the lessons teachers might implement in their classrooms. It is about the relationships they build with and among students; the teaching practices that help them do that; and the goals to develop positive social, cultural, and mathematics identities— as authors, actors, and doers. </a:t>
            </a:r>
            <a:r>
              <a:rPr lang="en-US" sz="2000">
                <a:solidFill>
                  <a:srgbClr val="434343"/>
                </a:solidFill>
                <a:latin typeface="Calibri"/>
                <a:ea typeface="Calibri"/>
                <a:cs typeface="Calibri"/>
                <a:sym typeface="Calibri"/>
              </a:rPr>
              <a:t>(p. 23)</a:t>
            </a:r>
            <a:endParaRPr sz="800">
              <a:solidFill>
                <a:srgbClr val="434343"/>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77" name="Shape 777"/>
        <p:cNvGrpSpPr/>
        <p:nvPr/>
      </p:nvGrpSpPr>
      <p:grpSpPr>
        <a:xfrm>
          <a:off x="0" y="0"/>
          <a:ext cx="0" cy="0"/>
          <a:chOff x="0" y="0"/>
          <a:chExt cx="0" cy="0"/>
        </a:xfrm>
      </p:grpSpPr>
      <p:sp>
        <p:nvSpPr>
          <p:cNvPr id="778" name="Google Shape;778;p109"/>
          <p:cNvSpPr txBox="1"/>
          <p:nvPr>
            <p:ph type="title"/>
          </p:nvPr>
        </p:nvSpPr>
        <p:spPr>
          <a:xfrm>
            <a:off x="524969" y="361899"/>
            <a:ext cx="10366500" cy="567000"/>
          </a:xfrm>
          <a:prstGeom prst="rect">
            <a:avLst/>
          </a:prstGeom>
          <a:noFill/>
          <a:ln>
            <a:noFill/>
          </a:ln>
        </p:spPr>
        <p:txBody>
          <a:bodyPr anchorCtr="0" anchor="t" bIns="0" lIns="0" spcFirstLastPara="1" rIns="0" wrap="square" tIns="12700">
            <a:spAutoFit/>
          </a:bodyPr>
          <a:lstStyle/>
          <a:p>
            <a:pPr indent="0" lvl="0" marL="12700" rtl="0" algn="l">
              <a:spcBef>
                <a:spcPts val="0"/>
              </a:spcBef>
              <a:spcAft>
                <a:spcPts val="0"/>
              </a:spcAft>
              <a:buNone/>
            </a:pPr>
            <a:r>
              <a:rPr lang="en-US" sz="3600">
                <a:latin typeface="Calibri"/>
                <a:ea typeface="Calibri"/>
                <a:cs typeface="Calibri"/>
                <a:sym typeface="Calibri"/>
              </a:rPr>
              <a:t>What are you going to do to Change the Narrative?</a:t>
            </a:r>
            <a:endParaRPr sz="3600">
              <a:latin typeface="Calibri"/>
              <a:ea typeface="Calibri"/>
              <a:cs typeface="Calibri"/>
              <a:sym typeface="Calibri"/>
            </a:endParaRPr>
          </a:p>
        </p:txBody>
      </p:sp>
      <p:sp>
        <p:nvSpPr>
          <p:cNvPr id="779" name="Google Shape;779;p109"/>
          <p:cNvSpPr txBox="1"/>
          <p:nvPr/>
        </p:nvSpPr>
        <p:spPr>
          <a:xfrm>
            <a:off x="874877" y="4890898"/>
            <a:ext cx="5144771" cy="228268"/>
          </a:xfrm>
          <a:prstGeom prst="rect">
            <a:avLst/>
          </a:prstGeom>
          <a:noFill/>
          <a:ln>
            <a:noFill/>
          </a:ln>
        </p:spPr>
        <p:txBody>
          <a:bodyPr anchorCtr="0" anchor="t" bIns="0" lIns="0" spcFirstLastPara="1" rIns="0" wrap="square" tIns="12700">
            <a:spAutoFit/>
          </a:bodyPr>
          <a:lstStyle/>
          <a:p>
            <a:pPr indent="0" lvl="0" marL="12700" marR="0" rtl="0" algn="l">
              <a:spcBef>
                <a:spcPts val="0"/>
              </a:spcBef>
              <a:spcAft>
                <a:spcPts val="0"/>
              </a:spcAft>
              <a:buNone/>
            </a:pPr>
            <a:r>
              <a:rPr lang="en-US" sz="1400">
                <a:solidFill>
                  <a:schemeClr val="dk1"/>
                </a:solidFill>
                <a:latin typeface="Calibri"/>
                <a:ea typeface="Calibri"/>
                <a:cs typeface="Calibri"/>
                <a:sym typeface="Calibri"/>
              </a:rPr>
              <a:t>TODOS: Student and Family-Centered Mathematics Assessment</a:t>
            </a:r>
            <a:endParaRPr sz="1400">
              <a:solidFill>
                <a:schemeClr val="dk1"/>
              </a:solidFill>
              <a:latin typeface="Calibri"/>
              <a:ea typeface="Calibri"/>
              <a:cs typeface="Calibri"/>
              <a:sym typeface="Calibri"/>
            </a:endParaRPr>
          </a:p>
        </p:txBody>
      </p:sp>
      <p:grpSp>
        <p:nvGrpSpPr>
          <p:cNvPr id="780" name="Google Shape;780;p109"/>
          <p:cNvGrpSpPr/>
          <p:nvPr/>
        </p:nvGrpSpPr>
        <p:grpSpPr>
          <a:xfrm>
            <a:off x="671324" y="1968635"/>
            <a:ext cx="10619740" cy="2603270"/>
            <a:chOff x="671322" y="1687829"/>
            <a:chExt cx="10619740" cy="3167380"/>
          </a:xfrm>
        </p:grpSpPr>
        <p:sp>
          <p:nvSpPr>
            <p:cNvPr id="781" name="Google Shape;781;p109"/>
            <p:cNvSpPr/>
            <p:nvPr/>
          </p:nvSpPr>
          <p:spPr>
            <a:xfrm>
              <a:off x="671322" y="1687829"/>
              <a:ext cx="10619740" cy="3167380"/>
            </a:xfrm>
            <a:custGeom>
              <a:rect b="b" l="l" r="r" t="t"/>
              <a:pathLst>
                <a:path extrusionOk="0" h="3167379" w="10619740">
                  <a:moveTo>
                    <a:pt x="10619232" y="0"/>
                  </a:moveTo>
                  <a:lnTo>
                    <a:pt x="0" y="0"/>
                  </a:lnTo>
                  <a:lnTo>
                    <a:pt x="0" y="3166872"/>
                  </a:lnTo>
                  <a:lnTo>
                    <a:pt x="10619232" y="3166872"/>
                  </a:lnTo>
                  <a:lnTo>
                    <a:pt x="10619232" y="0"/>
                  </a:lnTo>
                  <a:close/>
                </a:path>
              </a:pathLst>
            </a:custGeom>
            <a:solidFill>
              <a:srgbClr val="31859B">
                <a:alpha val="16200"/>
              </a:srgbClr>
            </a:solidFill>
            <a:ln cap="flat" cmpd="sng" w="9525">
              <a:solidFill>
                <a:srgbClr val="31859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2" name="Google Shape;782;p109"/>
            <p:cNvSpPr/>
            <p:nvPr/>
          </p:nvSpPr>
          <p:spPr>
            <a:xfrm>
              <a:off x="671322" y="1687829"/>
              <a:ext cx="10619740" cy="3167380"/>
            </a:xfrm>
            <a:custGeom>
              <a:rect b="b" l="l" r="r" t="t"/>
              <a:pathLst>
                <a:path extrusionOk="0" h="3167379" w="10619740">
                  <a:moveTo>
                    <a:pt x="0" y="3166872"/>
                  </a:moveTo>
                  <a:lnTo>
                    <a:pt x="10619232" y="3166872"/>
                  </a:lnTo>
                  <a:lnTo>
                    <a:pt x="10619232" y="0"/>
                  </a:lnTo>
                  <a:lnTo>
                    <a:pt x="0" y="0"/>
                  </a:lnTo>
                  <a:lnTo>
                    <a:pt x="0" y="3166872"/>
                  </a:lnTo>
                  <a:close/>
                </a:path>
              </a:pathLst>
            </a:custGeom>
            <a:solidFill>
              <a:srgbClr val="31859B">
                <a:alpha val="16200"/>
              </a:srgbClr>
            </a:solidFill>
            <a:ln cap="flat" cmpd="sng" w="25400">
              <a:solidFill>
                <a:srgbClr val="31859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83" name="Google Shape;783;p109"/>
          <p:cNvSpPr txBox="1"/>
          <p:nvPr/>
        </p:nvSpPr>
        <p:spPr>
          <a:xfrm>
            <a:off x="1020850" y="2401925"/>
            <a:ext cx="10003200" cy="1736700"/>
          </a:xfrm>
          <a:prstGeom prst="rect">
            <a:avLst/>
          </a:prstGeom>
          <a:noFill/>
          <a:ln>
            <a:noFill/>
          </a:ln>
        </p:spPr>
        <p:txBody>
          <a:bodyPr anchorCtr="0" anchor="t" bIns="0" lIns="0" spcFirstLastPara="1" rIns="0" wrap="square" tIns="12700">
            <a:spAutoFit/>
          </a:bodyPr>
          <a:lstStyle/>
          <a:p>
            <a:pPr indent="0" lvl="0" marL="12700" marR="5080" rtl="0" algn="ctr">
              <a:spcBef>
                <a:spcPts val="0"/>
              </a:spcBef>
              <a:spcAft>
                <a:spcPts val="0"/>
              </a:spcAft>
              <a:buNone/>
            </a:pPr>
            <a:r>
              <a:rPr i="1" lang="en-US" sz="2800">
                <a:solidFill>
                  <a:srgbClr val="351C75"/>
                </a:solidFill>
                <a:latin typeface="Calibri"/>
                <a:ea typeface="Calibri"/>
                <a:cs typeface="Calibri"/>
                <a:sym typeface="Calibri"/>
              </a:rPr>
              <a:t>“The choices we make in the first few weeks of the new school year will send  a message to the students, families, and the communities with whom we  work. Those choices should make clear that our students’ well-being and  sense of belonging are our priority.</a:t>
            </a:r>
            <a:r>
              <a:rPr i="1" lang="en-US" sz="2800">
                <a:solidFill>
                  <a:srgbClr val="351C75"/>
                </a:solidFill>
                <a:latin typeface="Calibri"/>
                <a:ea typeface="Calibri"/>
                <a:cs typeface="Calibri"/>
                <a:sym typeface="Calibri"/>
              </a:rPr>
              <a:t>”</a:t>
            </a:r>
            <a:r>
              <a:rPr i="1" lang="en-US" sz="2800">
                <a:solidFill>
                  <a:srgbClr val="351C75"/>
                </a:solidFill>
                <a:latin typeface="Calibri"/>
                <a:ea typeface="Calibri"/>
                <a:cs typeface="Calibri"/>
                <a:sym typeface="Calibri"/>
              </a:rPr>
              <a:t> </a:t>
            </a:r>
            <a:endParaRPr sz="2800">
              <a:solidFill>
                <a:srgbClr val="351C75"/>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110"/>
          <p:cNvSpPr txBox="1"/>
          <p:nvPr>
            <p:ph type="title"/>
          </p:nvPr>
        </p:nvSpPr>
        <p:spPr>
          <a:xfrm>
            <a:off x="598800" y="2847033"/>
            <a:ext cx="10994400" cy="1995600"/>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SzPts val="4800"/>
              <a:buNone/>
            </a:pPr>
            <a:r>
              <a:rPr i="1" lang="en-US" sz="3200">
                <a:solidFill>
                  <a:srgbClr val="12344C"/>
                </a:solidFill>
                <a:latin typeface="Red Hat Text"/>
                <a:ea typeface="Red Hat Text"/>
                <a:cs typeface="Red Hat Text"/>
                <a:sym typeface="Red Hat Text"/>
              </a:rPr>
              <a:t>We value your input. Please take a few minutes to provide TODOS with feedback on each of the sessions you attend. Answering will allow us to improve our conferences moving forward. </a:t>
            </a:r>
            <a:endParaRPr i="1" sz="3200">
              <a:solidFill>
                <a:srgbClr val="12344C"/>
              </a:solidFill>
              <a:latin typeface="Red Hat Text"/>
              <a:ea typeface="Red Hat Text"/>
              <a:cs typeface="Red Hat Text"/>
              <a:sym typeface="Red Hat Text"/>
            </a:endParaRPr>
          </a:p>
          <a:p>
            <a:pPr indent="0" lvl="0" marL="0" rtl="0" algn="l">
              <a:lnSpc>
                <a:spcPct val="115000"/>
              </a:lnSpc>
              <a:spcBef>
                <a:spcPts val="0"/>
              </a:spcBef>
              <a:spcAft>
                <a:spcPts val="0"/>
              </a:spcAft>
              <a:buSzPts val="4800"/>
              <a:buNone/>
            </a:pPr>
            <a:r>
              <a:t/>
            </a:r>
            <a:endParaRPr i="1" sz="3200">
              <a:solidFill>
                <a:srgbClr val="12344C"/>
              </a:solidFill>
              <a:latin typeface="Red Hat Text"/>
              <a:ea typeface="Red Hat Text"/>
              <a:cs typeface="Red Hat Text"/>
              <a:sym typeface="Red Hat Text"/>
            </a:endParaRPr>
          </a:p>
          <a:p>
            <a:pPr indent="0" lvl="0" marL="0" rtl="0" algn="l">
              <a:lnSpc>
                <a:spcPct val="115000"/>
              </a:lnSpc>
              <a:spcBef>
                <a:spcPts val="0"/>
              </a:spcBef>
              <a:spcAft>
                <a:spcPts val="0"/>
              </a:spcAft>
              <a:buClr>
                <a:schemeClr val="dk1"/>
              </a:buClr>
              <a:buSzPts val="1500"/>
              <a:buFont typeface="Arial"/>
              <a:buNone/>
            </a:pPr>
            <a:r>
              <a:rPr b="1" i="1" lang="en-US" sz="3200">
                <a:solidFill>
                  <a:srgbClr val="351C75"/>
                </a:solidFill>
                <a:latin typeface="Red Hat Text"/>
                <a:ea typeface="Red Hat Text"/>
                <a:cs typeface="Red Hat Text"/>
                <a:sym typeface="Red Hat Text"/>
              </a:rPr>
              <a:t>https://bit.ly/3uYIpuJ</a:t>
            </a:r>
            <a:endParaRPr b="1" sz="3200">
              <a:solidFill>
                <a:srgbClr val="351C75"/>
              </a:solidFill>
            </a:endParaRPr>
          </a:p>
        </p:txBody>
      </p:sp>
      <p:sp>
        <p:nvSpPr>
          <p:cNvPr id="789" name="Google Shape;789;p110"/>
          <p:cNvSpPr txBox="1"/>
          <p:nvPr/>
        </p:nvSpPr>
        <p:spPr>
          <a:xfrm>
            <a:off x="2040200" y="895300"/>
            <a:ext cx="8111600" cy="8620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12344C"/>
                </a:solidFill>
                <a:latin typeface="Zilla Slab"/>
                <a:ea typeface="Zilla Slab"/>
                <a:cs typeface="Zilla Slab"/>
                <a:sym typeface="Zilla Slab"/>
              </a:rPr>
              <a:t>Individual Session Feedback</a:t>
            </a:r>
            <a:endParaRPr b="1" i="0" sz="4000" u="none" cap="none" strike="noStrike">
              <a:solidFill>
                <a:srgbClr val="12344C"/>
              </a:solidFill>
              <a:latin typeface="Zilla Slab"/>
              <a:ea typeface="Zilla Slab"/>
              <a:cs typeface="Zilla Slab"/>
              <a:sym typeface="Zilla Slab"/>
            </a:endParaRPr>
          </a:p>
        </p:txBody>
      </p:sp>
      <p:pic>
        <p:nvPicPr>
          <p:cNvPr id="790" name="Google Shape;790;p110"/>
          <p:cNvPicPr preferRelativeResize="0"/>
          <p:nvPr/>
        </p:nvPicPr>
        <p:blipFill rotWithShape="1">
          <a:blip r:embed="rId3">
            <a:alphaModFix/>
          </a:blip>
          <a:srcRect b="0" l="0" r="0" t="0"/>
          <a:stretch/>
        </p:blipFill>
        <p:spPr>
          <a:xfrm>
            <a:off x="8583233" y="5249033"/>
            <a:ext cx="1718420" cy="160896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111"/>
          <p:cNvSpPr txBox="1"/>
          <p:nvPr>
            <p:ph type="title"/>
          </p:nvPr>
        </p:nvSpPr>
        <p:spPr>
          <a:xfrm>
            <a:off x="415600" y="2867800"/>
            <a:ext cx="11360800" cy="11224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800"/>
              <a:buNone/>
            </a:pPr>
            <a:r>
              <a:t/>
            </a:r>
            <a:endParaRPr sz="1900"/>
          </a:p>
        </p:txBody>
      </p:sp>
      <p:pic>
        <p:nvPicPr>
          <p:cNvPr id="796" name="Google Shape;796;p111"/>
          <p:cNvPicPr preferRelativeResize="0"/>
          <p:nvPr/>
        </p:nvPicPr>
        <p:blipFill rotWithShape="1">
          <a:blip r:embed="rId3">
            <a:alphaModFix/>
          </a:blip>
          <a:srcRect b="0" l="0" r="0" t="0"/>
          <a:stretch/>
        </p:blipFill>
        <p:spPr>
          <a:xfrm>
            <a:off x="415600" y="1860697"/>
            <a:ext cx="11360802" cy="360380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112"/>
          <p:cNvSpPr txBox="1"/>
          <p:nvPr>
            <p:ph type="ctrTitle"/>
          </p:nvPr>
        </p:nvSpPr>
        <p:spPr>
          <a:xfrm>
            <a:off x="5333433" y="1402933"/>
            <a:ext cx="6507300" cy="2221500"/>
          </a:xfrm>
          <a:prstGeom prst="rect">
            <a:avLst/>
          </a:prstGeom>
          <a:noFill/>
          <a:ln>
            <a:noFill/>
          </a:ln>
        </p:spPr>
        <p:txBody>
          <a:bodyPr anchorCtr="0" anchor="b" bIns="121900" lIns="121900" spcFirstLastPara="1" rIns="121900" wrap="square" tIns="121900">
            <a:noAutofit/>
          </a:bodyPr>
          <a:lstStyle/>
          <a:p>
            <a:pPr indent="0" lvl="0" marL="0" marR="0" rtl="0" algn="ctr">
              <a:lnSpc>
                <a:spcPct val="90000"/>
              </a:lnSpc>
              <a:spcBef>
                <a:spcPts val="0"/>
              </a:spcBef>
              <a:spcAft>
                <a:spcPts val="0"/>
              </a:spcAft>
              <a:buClr>
                <a:schemeClr val="dk1"/>
              </a:buClr>
              <a:buSzPts val="1100"/>
              <a:buFont typeface="Arial"/>
              <a:buNone/>
            </a:pPr>
            <a:r>
              <a:rPr lang="en-US" sz="3600">
                <a:solidFill>
                  <a:srgbClr val="000000"/>
                </a:solidFill>
              </a:rPr>
              <a:t>High School Mathematics Lesson to Explore, Understand, and Respond to Social Injustice</a:t>
            </a:r>
            <a:endParaRPr sz="3600">
              <a:solidFill>
                <a:srgbClr val="000000"/>
              </a:solidFill>
            </a:endParaRPr>
          </a:p>
        </p:txBody>
      </p:sp>
      <p:pic>
        <p:nvPicPr>
          <p:cNvPr id="802" name="Google Shape;802;p112"/>
          <p:cNvPicPr preferRelativeResize="0"/>
          <p:nvPr/>
        </p:nvPicPr>
        <p:blipFill rotWithShape="1">
          <a:blip r:embed="rId3">
            <a:alphaModFix/>
          </a:blip>
          <a:srcRect b="0" l="0" r="0" t="0"/>
          <a:stretch/>
        </p:blipFill>
        <p:spPr>
          <a:xfrm>
            <a:off x="405735" y="424335"/>
            <a:ext cx="4568700" cy="4568700"/>
          </a:xfrm>
          <a:prstGeom prst="rect">
            <a:avLst/>
          </a:prstGeom>
          <a:noFill/>
          <a:ln>
            <a:noFill/>
          </a:ln>
        </p:spPr>
      </p:pic>
      <p:sp>
        <p:nvSpPr>
          <p:cNvPr id="803" name="Google Shape;803;p112"/>
          <p:cNvSpPr txBox="1"/>
          <p:nvPr/>
        </p:nvSpPr>
        <p:spPr>
          <a:xfrm>
            <a:off x="5615500" y="4470725"/>
            <a:ext cx="6225300" cy="8757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700"/>
              <a:buFont typeface="Arial"/>
              <a:buNone/>
            </a:pPr>
            <a:r>
              <a:rPr i="0" lang="en-US" sz="2400" u="none" cap="none" strike="noStrike">
                <a:solidFill>
                  <a:srgbClr val="666666"/>
                </a:solidFill>
                <a:latin typeface="Calibri"/>
                <a:ea typeface="Calibri"/>
                <a:cs typeface="Calibri"/>
                <a:sym typeface="Calibri"/>
              </a:rPr>
              <a:t>Twitter: </a:t>
            </a:r>
            <a:r>
              <a:rPr i="0" lang="en-US" sz="2400" u="none" cap="none" strike="noStrike">
                <a:solidFill>
                  <a:srgbClr val="3591A6"/>
                </a:solidFill>
                <a:latin typeface="Calibri"/>
                <a:ea typeface="Calibri"/>
                <a:cs typeface="Calibri"/>
                <a:sym typeface="Calibri"/>
              </a:rPr>
              <a:t>@SJMathematics</a:t>
            </a:r>
            <a:endParaRPr i="0" sz="2400" u="none" cap="none" strike="noStrike">
              <a:solidFill>
                <a:srgbClr val="3591A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700"/>
              <a:buFont typeface="Arial"/>
              <a:buNone/>
            </a:pPr>
            <a:r>
              <a:rPr lang="en-US" sz="2400">
                <a:solidFill>
                  <a:srgbClr val="666666"/>
                </a:solidFill>
                <a:latin typeface="Calibri"/>
                <a:ea typeface="Calibri"/>
                <a:cs typeface="Calibri"/>
                <a:sym typeface="Calibri"/>
              </a:rPr>
              <a:t>Facebook: </a:t>
            </a:r>
            <a:r>
              <a:rPr lang="en-US" sz="2400">
                <a:solidFill>
                  <a:srgbClr val="3591A6"/>
                </a:solidFill>
                <a:latin typeface="Calibri"/>
                <a:ea typeface="Calibri"/>
                <a:cs typeface="Calibri"/>
                <a:sym typeface="Calibri"/>
              </a:rPr>
              <a:t>HS Math Lessons to Explore Injustice</a:t>
            </a:r>
            <a:endParaRPr sz="2400">
              <a:solidFill>
                <a:srgbClr val="3591A6"/>
              </a:solidFill>
              <a:latin typeface="Calibri"/>
              <a:ea typeface="Calibri"/>
              <a:cs typeface="Calibri"/>
              <a:sym typeface="Calibri"/>
            </a:endParaRPr>
          </a:p>
        </p:txBody>
      </p:sp>
      <p:sp>
        <p:nvSpPr>
          <p:cNvPr id="804" name="Google Shape;804;p112"/>
          <p:cNvSpPr txBox="1"/>
          <p:nvPr>
            <p:ph idx="1" type="subTitle"/>
          </p:nvPr>
        </p:nvSpPr>
        <p:spPr>
          <a:xfrm>
            <a:off x="6415374" y="3776825"/>
            <a:ext cx="4343400" cy="693900"/>
          </a:xfrm>
          <a:prstGeom prst="rect">
            <a:avLst/>
          </a:prstGeom>
          <a:noFill/>
          <a:ln>
            <a:noFill/>
          </a:ln>
        </p:spPr>
        <p:txBody>
          <a:bodyPr anchorCtr="0" anchor="t" bIns="45700" lIns="91400" spcFirstLastPara="1" rIns="91400" wrap="square" tIns="45700">
            <a:noAutofit/>
          </a:bodyPr>
          <a:lstStyle/>
          <a:p>
            <a:pPr indent="0" lvl="0" marL="0" marR="0" rtl="0" algn="ctr">
              <a:lnSpc>
                <a:spcPct val="100000"/>
              </a:lnSpc>
              <a:spcBef>
                <a:spcPts val="0"/>
              </a:spcBef>
              <a:spcAft>
                <a:spcPts val="0"/>
              </a:spcAft>
              <a:buClr>
                <a:schemeClr val="dk1"/>
              </a:buClr>
              <a:buSzPts val="3200"/>
              <a:buFont typeface="Arial"/>
              <a:buNone/>
            </a:pPr>
            <a:r>
              <a:rPr i="0" lang="en-US" sz="2800">
                <a:solidFill>
                  <a:srgbClr val="674EA7"/>
                </a:solidFill>
              </a:rPr>
              <a:t>June</a:t>
            </a:r>
            <a:r>
              <a:rPr i="0" lang="en-US" sz="2800" u="none" cap="none" strike="noStrike">
                <a:solidFill>
                  <a:srgbClr val="674EA7"/>
                </a:solidFill>
              </a:rPr>
              <a:t> </a:t>
            </a:r>
            <a:r>
              <a:rPr i="0" lang="en-US" sz="2800">
                <a:solidFill>
                  <a:srgbClr val="674EA7"/>
                </a:solidFill>
              </a:rPr>
              <a:t>22</a:t>
            </a:r>
            <a:r>
              <a:rPr i="0" lang="en-US" sz="2800" u="none" cap="none" strike="noStrike">
                <a:solidFill>
                  <a:srgbClr val="674EA7"/>
                </a:solidFill>
              </a:rPr>
              <a:t>, 2021</a:t>
            </a:r>
            <a:endParaRPr i="0" sz="2800" u="none" cap="none" strike="noStrike">
              <a:solidFill>
                <a:srgbClr val="674EA7"/>
              </a:solidFill>
            </a:endParaRPr>
          </a:p>
        </p:txBody>
      </p:sp>
      <p:sp>
        <p:nvSpPr>
          <p:cNvPr id="805" name="Google Shape;805;p112"/>
          <p:cNvSpPr txBox="1"/>
          <p:nvPr/>
        </p:nvSpPr>
        <p:spPr>
          <a:xfrm>
            <a:off x="9459833" y="226000"/>
            <a:ext cx="2500800" cy="831000"/>
          </a:xfrm>
          <a:prstGeom prst="rect">
            <a:avLst/>
          </a:prstGeom>
          <a:solidFill>
            <a:srgbClr val="F1C232">
              <a:alpha val="8380"/>
            </a:srgbClr>
          </a:solidFill>
          <a:ln cap="flat" cmpd="sng" w="19050">
            <a:solidFill>
              <a:srgbClr val="F1C232"/>
            </a:solidFill>
            <a:prstDash val="solid"/>
            <a:round/>
            <a:headEnd len="sm" w="sm" type="none"/>
            <a:tailEnd len="sm" w="sm" type="none"/>
          </a:ln>
        </p:spPr>
        <p:txBody>
          <a:bodyPr anchorCtr="0" anchor="t" bIns="121900" lIns="121900" spcFirstLastPara="1" rIns="121900" wrap="square" tIns="121900">
            <a:spAutoFit/>
          </a:bodyPr>
          <a:lstStyle/>
          <a:p>
            <a:pPr indent="0" lvl="0" marL="0" rtl="0" algn="ctr">
              <a:spcBef>
                <a:spcPts val="0"/>
              </a:spcBef>
              <a:spcAft>
                <a:spcPts val="0"/>
              </a:spcAft>
              <a:buNone/>
            </a:pPr>
            <a:r>
              <a:rPr lang="en-US" sz="1900">
                <a:latin typeface="Calibri"/>
                <a:ea typeface="Calibri"/>
                <a:cs typeface="Calibri"/>
                <a:sym typeface="Calibri"/>
              </a:rPr>
              <a:t>slides available</a:t>
            </a:r>
            <a:endParaRPr sz="1900">
              <a:latin typeface="Calibri"/>
              <a:ea typeface="Calibri"/>
              <a:cs typeface="Calibri"/>
              <a:sym typeface="Calibri"/>
            </a:endParaRPr>
          </a:p>
          <a:p>
            <a:pPr indent="0" lvl="0" marL="0" rtl="0" algn="ctr">
              <a:spcBef>
                <a:spcPts val="0"/>
              </a:spcBef>
              <a:spcAft>
                <a:spcPts val="0"/>
              </a:spcAft>
              <a:buNone/>
            </a:pPr>
            <a:r>
              <a:rPr lang="en-US" sz="1900" u="sng">
                <a:solidFill>
                  <a:srgbClr val="674EA7"/>
                </a:solidFill>
                <a:latin typeface="Calibri"/>
                <a:ea typeface="Calibri"/>
                <a:cs typeface="Calibri"/>
                <a:sym typeface="Calibri"/>
                <a:hlinkClick r:id="rId4">
                  <a:extLst>
                    <a:ext uri="{A12FA001-AC4F-418D-AE19-62706E023703}">
                      <ahyp:hlinkClr val="tx"/>
                    </a:ext>
                  </a:extLst>
                </a:hlinkClick>
              </a:rPr>
              <a:t>bit.ly/TODOSjune22</a:t>
            </a:r>
            <a:r>
              <a:rPr lang="en-US" sz="1900">
                <a:solidFill>
                  <a:srgbClr val="674EA7"/>
                </a:solidFill>
                <a:latin typeface="Calibri"/>
                <a:ea typeface="Calibri"/>
                <a:cs typeface="Calibri"/>
                <a:sym typeface="Calibri"/>
              </a:rPr>
              <a:t> </a:t>
            </a:r>
            <a:endParaRPr sz="1900">
              <a:solidFill>
                <a:srgbClr val="674EA7"/>
              </a:solidFill>
              <a:latin typeface="Calibri"/>
              <a:ea typeface="Calibri"/>
              <a:cs typeface="Calibri"/>
              <a:sym typeface="Calibri"/>
            </a:endParaRPr>
          </a:p>
        </p:txBody>
      </p:sp>
      <p:sp>
        <p:nvSpPr>
          <p:cNvPr id="806" name="Google Shape;806;p112"/>
          <p:cNvSpPr txBox="1"/>
          <p:nvPr/>
        </p:nvSpPr>
        <p:spPr>
          <a:xfrm>
            <a:off x="1819800" y="5875325"/>
            <a:ext cx="8552400" cy="82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20"/>
              <a:buFont typeface="Arial"/>
              <a:buNone/>
            </a:pPr>
            <a:r>
              <a:rPr i="0" lang="en-US" sz="2400" u="none" cap="none" strike="noStrike">
                <a:solidFill>
                  <a:srgbClr val="674EA7"/>
                </a:solidFill>
                <a:latin typeface="Calibri"/>
                <a:ea typeface="Calibri"/>
                <a:cs typeface="Calibri"/>
                <a:sym typeface="Calibri"/>
              </a:rPr>
              <a:t>John</a:t>
            </a:r>
            <a:r>
              <a:rPr i="0" lang="en-US" sz="2400" u="none" cap="none" strike="noStrike">
                <a:solidFill>
                  <a:srgbClr val="674EA7"/>
                </a:solidFill>
                <a:latin typeface="Calibri"/>
                <a:ea typeface="Calibri"/>
                <a:cs typeface="Calibri"/>
                <a:sym typeface="Calibri"/>
              </a:rPr>
              <a:t> W. Staley</a:t>
            </a:r>
            <a:r>
              <a:rPr lang="en-US" sz="2400">
                <a:solidFill>
                  <a:srgbClr val="674EA7"/>
                </a:solidFill>
                <a:latin typeface="Calibri"/>
                <a:ea typeface="Calibri"/>
                <a:cs typeface="Calibri"/>
                <a:sym typeface="Calibri"/>
              </a:rPr>
              <a:t>	</a:t>
            </a:r>
            <a:r>
              <a:rPr i="0" lang="en-US" sz="2400" u="none" cap="none" strike="noStrike">
                <a:solidFill>
                  <a:srgbClr val="434343"/>
                </a:solidFill>
                <a:latin typeface="Calibri"/>
                <a:ea typeface="Calibri"/>
                <a:cs typeface="Calibri"/>
                <a:sym typeface="Calibri"/>
              </a:rPr>
              <a:t>	  </a:t>
            </a:r>
            <a:r>
              <a:rPr i="0" lang="en-US" sz="2400" u="none" cap="none" strike="noStrike">
                <a:solidFill>
                  <a:srgbClr val="666666"/>
                </a:solidFill>
                <a:latin typeface="Calibri"/>
                <a:ea typeface="Calibri"/>
                <a:cs typeface="Calibri"/>
                <a:sym typeface="Calibri"/>
              </a:rPr>
              <a:t>@jstaley06</a:t>
            </a:r>
            <a:r>
              <a:rPr lang="en-US" sz="2400">
                <a:solidFill>
                  <a:srgbClr val="666666"/>
                </a:solidFill>
                <a:latin typeface="Calibri"/>
                <a:ea typeface="Calibri"/>
                <a:cs typeface="Calibri"/>
                <a:sym typeface="Calibri"/>
              </a:rPr>
              <a:t>		</a:t>
            </a:r>
            <a:r>
              <a:rPr lang="en-US" sz="2400">
                <a:solidFill>
                  <a:srgbClr val="585858"/>
                </a:solidFill>
                <a:latin typeface="Calibri"/>
                <a:ea typeface="Calibri"/>
                <a:cs typeface="Calibri"/>
                <a:sym typeface="Calibri"/>
              </a:rPr>
              <a:t>johnstaley64@gmail.com</a:t>
            </a:r>
            <a:endParaRPr i="0" sz="2400" u="none" cap="none" strike="noStrike">
              <a:solidFill>
                <a:srgbClr val="58585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20"/>
              <a:buFont typeface="Arial"/>
              <a:buNone/>
            </a:pPr>
            <a:r>
              <a:rPr i="0" lang="en-US" sz="2400" u="none" cap="none" strike="noStrike">
                <a:solidFill>
                  <a:srgbClr val="674EA7"/>
                </a:solidFill>
                <a:latin typeface="Calibri"/>
                <a:ea typeface="Calibri"/>
                <a:cs typeface="Calibri"/>
                <a:sym typeface="Calibri"/>
              </a:rPr>
              <a:t>Brian R. Lawler</a:t>
            </a:r>
            <a:r>
              <a:rPr i="0" lang="en-US" sz="2400" u="none" cap="none" strike="noStrike">
                <a:solidFill>
                  <a:srgbClr val="434343"/>
                </a:solidFill>
                <a:latin typeface="Calibri"/>
                <a:ea typeface="Calibri"/>
                <a:cs typeface="Calibri"/>
                <a:sym typeface="Calibri"/>
              </a:rPr>
              <a:t>	  </a:t>
            </a:r>
            <a:r>
              <a:rPr i="0" lang="en-US" sz="2400" u="none" cap="none" strike="noStrike">
                <a:solidFill>
                  <a:srgbClr val="666666"/>
                </a:solidFill>
                <a:latin typeface="Calibri"/>
                <a:ea typeface="Calibri"/>
                <a:cs typeface="Calibri"/>
                <a:sym typeface="Calibri"/>
              </a:rPr>
              <a:t>@blaw0013</a:t>
            </a:r>
            <a:r>
              <a:rPr lang="en-US" sz="2400">
                <a:solidFill>
                  <a:srgbClr val="666666"/>
                </a:solidFill>
                <a:latin typeface="Calibri"/>
                <a:ea typeface="Calibri"/>
                <a:cs typeface="Calibri"/>
                <a:sym typeface="Calibri"/>
              </a:rPr>
              <a:t>		</a:t>
            </a:r>
            <a:r>
              <a:rPr lang="en-US" sz="2400" u="none">
                <a:solidFill>
                  <a:srgbClr val="585858"/>
                </a:solidFill>
                <a:latin typeface="Calibri"/>
                <a:ea typeface="Calibri"/>
                <a:cs typeface="Calibri"/>
                <a:sym typeface="Calibri"/>
              </a:rPr>
              <a:t>brian.lawler@kennesaw.edu</a:t>
            </a:r>
            <a:endParaRPr i="0" sz="2400" u="none" cap="none" strike="noStrike">
              <a:solidFill>
                <a:srgbClr val="58585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20"/>
              <a:buFont typeface="Arial"/>
              <a:buNone/>
            </a:pPr>
            <a:r>
              <a:rPr lang="en-US" sz="2400">
                <a:solidFill>
                  <a:srgbClr val="434343"/>
                </a:solidFill>
                <a:latin typeface="Calibri"/>
                <a:ea typeface="Calibri"/>
                <a:cs typeface="Calibri"/>
                <a:sym typeface="Calibri"/>
              </a:rPr>
              <a:t> </a:t>
            </a:r>
            <a:endParaRPr i="0" sz="2400" u="none" cap="none" strike="noStrike">
              <a:solidFill>
                <a:srgbClr val="3591A6"/>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74"/>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Calibri"/>
              <a:buNone/>
            </a:pPr>
            <a:r>
              <a:rPr lang="en-US" sz="4000">
                <a:solidFill>
                  <a:srgbClr val="31859B"/>
                </a:solidFill>
                <a:latin typeface="Calibri"/>
                <a:ea typeface="Calibri"/>
                <a:cs typeface="Calibri"/>
                <a:sym typeface="Calibri"/>
              </a:rPr>
              <a:t>Our </a:t>
            </a:r>
            <a:r>
              <a:rPr lang="en-US" sz="4000">
                <a:solidFill>
                  <a:srgbClr val="31859B"/>
                </a:solidFill>
                <a:latin typeface="Calibri"/>
                <a:ea typeface="Calibri"/>
                <a:cs typeface="Calibri"/>
                <a:sym typeface="Calibri"/>
              </a:rPr>
              <a:t>time </a:t>
            </a:r>
            <a:r>
              <a:rPr lang="en-US" sz="4000">
                <a:solidFill>
                  <a:srgbClr val="31859B"/>
                </a:solidFill>
                <a:latin typeface="Calibri"/>
                <a:ea typeface="Calibri"/>
                <a:cs typeface="Calibri"/>
                <a:sym typeface="Calibri"/>
              </a:rPr>
              <a:t>together </a:t>
            </a:r>
            <a:endParaRPr>
              <a:latin typeface="Calibri"/>
              <a:ea typeface="Calibri"/>
              <a:cs typeface="Calibri"/>
              <a:sym typeface="Calibri"/>
            </a:endParaRPr>
          </a:p>
        </p:txBody>
      </p:sp>
      <p:graphicFrame>
        <p:nvGraphicFramePr>
          <p:cNvPr id="404" name="Google Shape;404;p74"/>
          <p:cNvGraphicFramePr/>
          <p:nvPr/>
        </p:nvGraphicFramePr>
        <p:xfrm>
          <a:off x="378976" y="1600200"/>
          <a:ext cx="3000000" cy="3000000"/>
        </p:xfrm>
        <a:graphic>
          <a:graphicData uri="http://schemas.openxmlformats.org/drawingml/2006/table">
            <a:tbl>
              <a:tblPr bandRow="1">
                <a:noFill/>
                <a:tableStyleId>{5EEA7826-9B48-4578-8695-91940ECB7946}</a:tableStyleId>
              </a:tblPr>
              <a:tblGrid>
                <a:gridCol w="8099225"/>
              </a:tblGrid>
              <a:tr h="1600200">
                <a:tc>
                  <a:txBody>
                    <a:bodyPr/>
                    <a:lstStyle/>
                    <a:p>
                      <a:pPr indent="0" lvl="0" marL="0" marR="0" rtl="0" algn="l">
                        <a:lnSpc>
                          <a:spcPct val="107000"/>
                        </a:lnSpc>
                        <a:spcBef>
                          <a:spcPts val="0"/>
                        </a:spcBef>
                        <a:spcAft>
                          <a:spcPts val="0"/>
                        </a:spcAft>
                        <a:buNone/>
                      </a:pPr>
                      <a:r>
                        <a:rPr b="1" lang="en-US" sz="2400" u="none" cap="none" strike="noStrike"/>
                        <a:t>About Social Justice</a:t>
                      </a:r>
                      <a:r>
                        <a:rPr lang="en-US" sz="2400" u="none" cap="none" strike="noStrike"/>
                        <a:t>: </a:t>
                      </a:r>
                      <a:r>
                        <a:rPr i="1" lang="en-US" sz="2400" u="none" cap="none" strike="noStrike"/>
                        <a:t>What school or community issue of social injustice might our students be interested to better understand and act upon?</a:t>
                      </a:r>
                      <a:endParaRPr i="1" sz="2400" u="none" cap="none" strike="noStrike"/>
                    </a:p>
                  </a:txBody>
                  <a:tcPr marT="0" marB="0" marR="67100" marL="67100" anchor="ctr">
                    <a:lnL cap="flat" cmpd="sng" w="19050">
                      <a:solidFill>
                        <a:srgbClr val="F1C232"/>
                      </a:solidFill>
                      <a:prstDash val="solid"/>
                      <a:round/>
                      <a:headEnd len="sm" w="sm" type="none"/>
                      <a:tailEnd len="sm" w="sm" type="none"/>
                    </a:lnL>
                    <a:lnR cap="flat" cmpd="sng" w="19050">
                      <a:solidFill>
                        <a:srgbClr val="F1C232"/>
                      </a:solidFill>
                      <a:prstDash val="solid"/>
                      <a:round/>
                      <a:headEnd len="sm" w="sm" type="none"/>
                      <a:tailEnd len="sm" w="sm" type="none"/>
                    </a:lnR>
                    <a:lnT cap="flat" cmpd="sng" w="19050">
                      <a:solidFill>
                        <a:srgbClr val="F1C232"/>
                      </a:solidFill>
                      <a:prstDash val="solid"/>
                      <a:round/>
                      <a:headEnd len="sm" w="sm" type="none"/>
                      <a:tailEnd len="sm" w="sm" type="none"/>
                    </a:lnT>
                    <a:lnB cap="flat" cmpd="sng" w="19050">
                      <a:solidFill>
                        <a:srgbClr val="F1C232"/>
                      </a:solidFill>
                      <a:prstDash val="solid"/>
                      <a:round/>
                      <a:headEnd len="sm" w="sm" type="none"/>
                      <a:tailEnd len="sm" w="sm" type="none"/>
                    </a:lnB>
                    <a:solidFill>
                      <a:srgbClr val="FFE599"/>
                    </a:solidFill>
                  </a:tcPr>
                </a:tc>
              </a:tr>
              <a:tr h="1447800">
                <a:tc>
                  <a:txBody>
                    <a:bodyPr/>
                    <a:lstStyle/>
                    <a:p>
                      <a:pPr indent="0" lvl="0" marL="0" marR="0" rtl="0" algn="l">
                        <a:lnSpc>
                          <a:spcPct val="107000"/>
                        </a:lnSpc>
                        <a:spcBef>
                          <a:spcPts val="0"/>
                        </a:spcBef>
                        <a:spcAft>
                          <a:spcPts val="0"/>
                        </a:spcAft>
                        <a:buNone/>
                      </a:pPr>
                      <a:r>
                        <a:rPr b="1" lang="en-US" sz="2400" u="none" cap="none" strike="noStrike"/>
                        <a:t>With Social Justice</a:t>
                      </a:r>
                      <a:r>
                        <a:rPr lang="en-US" sz="2400" u="none" cap="none" strike="noStrike"/>
                        <a:t>: </a:t>
                      </a:r>
                      <a:r>
                        <a:rPr i="1" lang="en-US" sz="2400" u="none" cap="none" strike="noStrike"/>
                        <a:t>How do I create a learning environment that supports social justice?</a:t>
                      </a:r>
                      <a:endParaRPr/>
                    </a:p>
                  </a:txBody>
                  <a:tcPr marT="0" marB="0" marR="67100" marL="67100" anchor="ctr">
                    <a:lnL cap="flat" cmpd="sng" w="19050">
                      <a:solidFill>
                        <a:srgbClr val="F1C232"/>
                      </a:solidFill>
                      <a:prstDash val="solid"/>
                      <a:round/>
                      <a:headEnd len="sm" w="sm" type="none"/>
                      <a:tailEnd len="sm" w="sm" type="none"/>
                    </a:lnL>
                    <a:lnR cap="flat" cmpd="sng" w="19050">
                      <a:solidFill>
                        <a:srgbClr val="F1C232"/>
                      </a:solidFill>
                      <a:prstDash val="solid"/>
                      <a:round/>
                      <a:headEnd len="sm" w="sm" type="none"/>
                      <a:tailEnd len="sm" w="sm" type="none"/>
                    </a:lnR>
                    <a:lnT cap="flat" cmpd="sng" w="19050">
                      <a:solidFill>
                        <a:srgbClr val="F1C232"/>
                      </a:solidFill>
                      <a:prstDash val="solid"/>
                      <a:round/>
                      <a:headEnd len="sm" w="sm" type="none"/>
                      <a:tailEnd len="sm" w="sm" type="none"/>
                    </a:lnT>
                    <a:lnB cap="flat" cmpd="sng" w="19050">
                      <a:solidFill>
                        <a:srgbClr val="F1C232"/>
                      </a:solidFill>
                      <a:prstDash val="solid"/>
                      <a:round/>
                      <a:headEnd len="sm" w="sm" type="none"/>
                      <a:tailEnd len="sm" w="sm" type="none"/>
                    </a:lnB>
                    <a:solidFill>
                      <a:srgbClr val="FFF2CC"/>
                    </a:solidFill>
                  </a:tcPr>
                </a:tc>
              </a:tr>
              <a:tr h="1301075">
                <a:tc>
                  <a:txBody>
                    <a:bodyPr/>
                    <a:lstStyle/>
                    <a:p>
                      <a:pPr indent="0" lvl="0" marL="0" marR="0" rtl="0" algn="l">
                        <a:lnSpc>
                          <a:spcPct val="107000"/>
                        </a:lnSpc>
                        <a:spcBef>
                          <a:spcPts val="0"/>
                        </a:spcBef>
                        <a:spcAft>
                          <a:spcPts val="0"/>
                        </a:spcAft>
                        <a:buNone/>
                      </a:pPr>
                      <a:r>
                        <a:rPr b="1" lang="en-US" sz="2400" u="none" cap="none" strike="noStrike"/>
                        <a:t>For Social Justice</a:t>
                      </a:r>
                      <a:r>
                        <a:rPr lang="en-US" sz="2400" u="none" cap="none" strike="noStrike"/>
                        <a:t>: </a:t>
                      </a:r>
                      <a:r>
                        <a:rPr i="1" lang="en-US" sz="2400" u="none" cap="none" strike="noStrike"/>
                        <a:t>How can I prepare and empower my students to use mathematics as a tool to challenge the status quo?</a:t>
                      </a:r>
                      <a:endParaRPr i="1" sz="2400" u="none" cap="none" strike="noStrike"/>
                    </a:p>
                  </a:txBody>
                  <a:tcPr marT="0" marB="0" marR="67100" marL="67100" anchor="ctr">
                    <a:lnL cap="flat" cmpd="sng" w="19050">
                      <a:solidFill>
                        <a:srgbClr val="F1C232"/>
                      </a:solidFill>
                      <a:prstDash val="solid"/>
                      <a:round/>
                      <a:headEnd len="sm" w="sm" type="none"/>
                      <a:tailEnd len="sm" w="sm" type="none"/>
                    </a:lnL>
                    <a:lnR cap="flat" cmpd="sng" w="19050">
                      <a:solidFill>
                        <a:srgbClr val="F1C232"/>
                      </a:solidFill>
                      <a:prstDash val="solid"/>
                      <a:round/>
                      <a:headEnd len="sm" w="sm" type="none"/>
                      <a:tailEnd len="sm" w="sm" type="none"/>
                    </a:lnR>
                    <a:lnT cap="flat" cmpd="sng" w="19050">
                      <a:solidFill>
                        <a:srgbClr val="F1C232"/>
                      </a:solidFill>
                      <a:prstDash val="solid"/>
                      <a:round/>
                      <a:headEnd len="sm" w="sm" type="none"/>
                      <a:tailEnd len="sm" w="sm" type="none"/>
                    </a:lnT>
                    <a:lnB cap="flat" cmpd="sng" w="19050">
                      <a:solidFill>
                        <a:srgbClr val="F1C232"/>
                      </a:solidFill>
                      <a:prstDash val="solid"/>
                      <a:round/>
                      <a:headEnd len="sm" w="sm" type="none"/>
                      <a:tailEnd len="sm" w="sm" type="none"/>
                    </a:lnB>
                    <a:solidFill>
                      <a:srgbClr val="FFE599"/>
                    </a:solidFill>
                  </a:tcPr>
                </a:tc>
              </a:tr>
            </a:tbl>
          </a:graphicData>
        </a:graphic>
      </p:graphicFrame>
      <p:sp>
        <p:nvSpPr>
          <p:cNvPr id="405" name="Google Shape;405;p74"/>
          <p:cNvSpPr txBox="1"/>
          <p:nvPr/>
        </p:nvSpPr>
        <p:spPr>
          <a:xfrm>
            <a:off x="9150054" y="5748886"/>
            <a:ext cx="2465100" cy="228900"/>
          </a:xfrm>
          <a:prstGeom prst="rect">
            <a:avLst/>
          </a:prstGeom>
          <a:noFill/>
          <a:ln>
            <a:noFill/>
          </a:ln>
        </p:spPr>
        <p:txBody>
          <a:bodyPr anchorCtr="0" anchor="t" bIns="0" lIns="0" spcFirstLastPara="1" rIns="0" wrap="square" tIns="13325">
            <a:spAutoFit/>
          </a:bodyPr>
          <a:lstStyle/>
          <a:p>
            <a:pPr indent="0" lvl="0" marL="12700" marR="0" rtl="0" algn="ctr">
              <a:spcBef>
                <a:spcPts val="0"/>
              </a:spcBef>
              <a:spcAft>
                <a:spcPts val="0"/>
              </a:spcAft>
              <a:buNone/>
            </a:pPr>
            <a:r>
              <a:rPr lang="en-US"/>
              <a:t>Visit </a:t>
            </a:r>
            <a:r>
              <a:rPr lang="en-US" u="sng">
                <a:solidFill>
                  <a:srgbClr val="674EA7"/>
                </a:solidFill>
                <a:hlinkClick r:id="rId3">
                  <a:extLst>
                    <a:ext uri="{A12FA001-AC4F-418D-AE19-62706E023703}">
                      <ahyp:hlinkClr val="tx"/>
                    </a:ext>
                  </a:extLst>
                </a:hlinkClick>
              </a:rPr>
              <a:t>bbamath.org</a:t>
            </a:r>
            <a:endParaRPr sz="1400">
              <a:solidFill>
                <a:srgbClr val="674EA7"/>
              </a:solidFill>
              <a:latin typeface="Arial"/>
              <a:ea typeface="Arial"/>
              <a:cs typeface="Arial"/>
              <a:sym typeface="Arial"/>
            </a:endParaRPr>
          </a:p>
        </p:txBody>
      </p:sp>
      <p:pic>
        <p:nvPicPr>
          <p:cNvPr id="406" name="Google Shape;406;p74"/>
          <p:cNvPicPr preferRelativeResize="0"/>
          <p:nvPr/>
        </p:nvPicPr>
        <p:blipFill>
          <a:blip r:embed="rId4">
            <a:alphaModFix/>
          </a:blip>
          <a:stretch>
            <a:fillRect/>
          </a:stretch>
        </p:blipFill>
        <p:spPr>
          <a:xfrm>
            <a:off x="8706801" y="1661767"/>
            <a:ext cx="3332799" cy="38525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75"/>
          <p:cNvSpPr txBox="1"/>
          <p:nvPr>
            <p:ph type="title"/>
          </p:nvPr>
        </p:nvSpPr>
        <p:spPr>
          <a:xfrm>
            <a:off x="415600" y="390327"/>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2800"/>
              <a:buNone/>
            </a:pPr>
            <a:r>
              <a:rPr lang="en-US" sz="4000">
                <a:solidFill>
                  <a:srgbClr val="31859B"/>
                </a:solidFill>
                <a:latin typeface="Calibri"/>
                <a:ea typeface="Calibri"/>
                <a:cs typeface="Calibri"/>
                <a:sym typeface="Calibri"/>
              </a:rPr>
              <a:t>Social Justice considers... </a:t>
            </a:r>
            <a:endParaRPr sz="4000">
              <a:solidFill>
                <a:srgbClr val="31859B"/>
              </a:solidFill>
              <a:latin typeface="Calibri"/>
              <a:ea typeface="Calibri"/>
              <a:cs typeface="Calibri"/>
              <a:sym typeface="Calibri"/>
            </a:endParaRPr>
          </a:p>
        </p:txBody>
      </p:sp>
      <p:sp>
        <p:nvSpPr>
          <p:cNvPr id="412" name="Google Shape;412;p75"/>
          <p:cNvSpPr txBox="1"/>
          <p:nvPr>
            <p:ph idx="1" type="body"/>
          </p:nvPr>
        </p:nvSpPr>
        <p:spPr>
          <a:xfrm>
            <a:off x="415600" y="1536633"/>
            <a:ext cx="5333200" cy="45552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SzPts val="1900"/>
              <a:buFont typeface="Arial"/>
              <a:buNone/>
            </a:pPr>
            <a:r>
              <a:rPr b="1" lang="en-US" sz="2400">
                <a:solidFill>
                  <a:srgbClr val="000000"/>
                </a:solidFill>
                <a:latin typeface="Calibri"/>
                <a:ea typeface="Calibri"/>
                <a:cs typeface="Calibri"/>
                <a:sym typeface="Calibri"/>
              </a:rPr>
              <a:t>...the contributions and rights of each and every person in society</a:t>
            </a:r>
            <a:r>
              <a:rPr lang="en-US" sz="1600">
                <a:solidFill>
                  <a:srgbClr val="000000"/>
                </a:solidFill>
                <a:latin typeface="Calibri"/>
                <a:ea typeface="Calibri"/>
                <a:cs typeface="Calibri"/>
                <a:sym typeface="Calibri"/>
              </a:rPr>
              <a:t> (UN, 2006)</a:t>
            </a:r>
            <a:endParaRPr sz="1600">
              <a:solidFill>
                <a:srgbClr val="000000"/>
              </a:solidFill>
              <a:latin typeface="Calibri"/>
              <a:ea typeface="Calibri"/>
              <a:cs typeface="Calibri"/>
              <a:sym typeface="Calibri"/>
            </a:endParaRPr>
          </a:p>
          <a:p>
            <a:pPr indent="-400050" lvl="0" marL="762000" rtl="0" algn="l">
              <a:lnSpc>
                <a:spcPct val="90000"/>
              </a:lnSpc>
              <a:spcBef>
                <a:spcPts val="3200"/>
              </a:spcBef>
              <a:spcAft>
                <a:spcPts val="0"/>
              </a:spcAft>
              <a:buClr>
                <a:srgbClr val="434343"/>
              </a:buClr>
              <a:buSzPts val="1500"/>
              <a:buFont typeface="Calibri"/>
              <a:buChar char="●"/>
            </a:pPr>
            <a:r>
              <a:rPr lang="en-US" sz="2400">
                <a:solidFill>
                  <a:srgbClr val="434343"/>
                </a:solidFill>
                <a:latin typeface="Calibri"/>
                <a:ea typeface="Calibri"/>
                <a:cs typeface="Calibri"/>
                <a:sym typeface="Calibri"/>
              </a:rPr>
              <a:t>Access</a:t>
            </a:r>
            <a:endParaRPr sz="2400">
              <a:solidFill>
                <a:srgbClr val="434343"/>
              </a:solidFill>
              <a:latin typeface="Calibri"/>
              <a:ea typeface="Calibri"/>
              <a:cs typeface="Calibri"/>
              <a:sym typeface="Calibri"/>
            </a:endParaRPr>
          </a:p>
          <a:p>
            <a:pPr indent="-400050" lvl="0" marL="762000" rtl="0" algn="l">
              <a:lnSpc>
                <a:spcPct val="90000"/>
              </a:lnSpc>
              <a:spcBef>
                <a:spcPts val="800"/>
              </a:spcBef>
              <a:spcAft>
                <a:spcPts val="0"/>
              </a:spcAft>
              <a:buClr>
                <a:srgbClr val="434343"/>
              </a:buClr>
              <a:buSzPts val="1500"/>
              <a:buFont typeface="Calibri"/>
              <a:buChar char="●"/>
            </a:pPr>
            <a:r>
              <a:rPr lang="en-US" sz="2400">
                <a:solidFill>
                  <a:srgbClr val="434343"/>
                </a:solidFill>
                <a:latin typeface="Calibri"/>
                <a:ea typeface="Calibri"/>
                <a:cs typeface="Calibri"/>
                <a:sym typeface="Calibri"/>
              </a:rPr>
              <a:t>Participation</a:t>
            </a:r>
            <a:endParaRPr sz="2400">
              <a:solidFill>
                <a:srgbClr val="434343"/>
              </a:solidFill>
              <a:latin typeface="Calibri"/>
              <a:ea typeface="Calibri"/>
              <a:cs typeface="Calibri"/>
              <a:sym typeface="Calibri"/>
            </a:endParaRPr>
          </a:p>
          <a:p>
            <a:pPr indent="-400050" lvl="0" marL="762000" rtl="0" algn="l">
              <a:lnSpc>
                <a:spcPct val="90000"/>
              </a:lnSpc>
              <a:spcBef>
                <a:spcPts val="800"/>
              </a:spcBef>
              <a:spcAft>
                <a:spcPts val="0"/>
              </a:spcAft>
              <a:buClr>
                <a:srgbClr val="434343"/>
              </a:buClr>
              <a:buSzPts val="1500"/>
              <a:buFont typeface="Calibri"/>
              <a:buChar char="●"/>
            </a:pPr>
            <a:r>
              <a:rPr lang="en-US" sz="2400">
                <a:solidFill>
                  <a:srgbClr val="434343"/>
                </a:solidFill>
                <a:latin typeface="Calibri"/>
                <a:ea typeface="Calibri"/>
                <a:cs typeface="Calibri"/>
                <a:sym typeface="Calibri"/>
              </a:rPr>
              <a:t>Empowerment </a:t>
            </a:r>
            <a:endParaRPr sz="2400">
              <a:solidFill>
                <a:srgbClr val="434343"/>
              </a:solidFill>
              <a:latin typeface="Calibri"/>
              <a:ea typeface="Calibri"/>
              <a:cs typeface="Calibri"/>
              <a:sym typeface="Calibri"/>
            </a:endParaRPr>
          </a:p>
          <a:p>
            <a:pPr indent="-400050" lvl="0" marL="762000" rtl="0" algn="l">
              <a:lnSpc>
                <a:spcPct val="90000"/>
              </a:lnSpc>
              <a:spcBef>
                <a:spcPts val="800"/>
              </a:spcBef>
              <a:spcAft>
                <a:spcPts val="0"/>
              </a:spcAft>
              <a:buClr>
                <a:srgbClr val="434343"/>
              </a:buClr>
              <a:buSzPts val="1500"/>
              <a:buFont typeface="Calibri"/>
              <a:buChar char="●"/>
            </a:pPr>
            <a:r>
              <a:rPr lang="en-US" sz="2400">
                <a:solidFill>
                  <a:srgbClr val="434343"/>
                </a:solidFill>
                <a:latin typeface="Calibri"/>
                <a:ea typeface="Calibri"/>
                <a:cs typeface="Calibri"/>
                <a:sym typeface="Calibri"/>
              </a:rPr>
              <a:t>Human rights</a:t>
            </a:r>
            <a:endParaRPr sz="2400">
              <a:solidFill>
                <a:srgbClr val="434343"/>
              </a:solidFill>
              <a:latin typeface="Calibri"/>
              <a:ea typeface="Calibri"/>
              <a:cs typeface="Calibri"/>
              <a:sym typeface="Calibri"/>
            </a:endParaRPr>
          </a:p>
          <a:p>
            <a:pPr indent="-342900" lvl="0" marL="762000" rtl="0" algn="l">
              <a:lnSpc>
                <a:spcPct val="90000"/>
              </a:lnSpc>
              <a:spcBef>
                <a:spcPts val="800"/>
              </a:spcBef>
              <a:spcAft>
                <a:spcPts val="800"/>
              </a:spcAft>
              <a:buSzPts val="1900"/>
              <a:buFont typeface="Arial"/>
              <a:buNone/>
            </a:pPr>
            <a:r>
              <a:t/>
            </a:r>
            <a:endParaRPr sz="2400">
              <a:solidFill>
                <a:srgbClr val="434343"/>
              </a:solidFill>
              <a:latin typeface="Calibri"/>
              <a:ea typeface="Calibri"/>
              <a:cs typeface="Calibri"/>
              <a:sym typeface="Calibri"/>
            </a:endParaRPr>
          </a:p>
        </p:txBody>
      </p:sp>
      <p:sp>
        <p:nvSpPr>
          <p:cNvPr id="413" name="Google Shape;413;p75"/>
          <p:cNvSpPr txBox="1"/>
          <p:nvPr>
            <p:ph idx="2" type="body"/>
          </p:nvPr>
        </p:nvSpPr>
        <p:spPr>
          <a:xfrm>
            <a:off x="6443200" y="1536633"/>
            <a:ext cx="5333200" cy="45552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chemeClr val="dk1"/>
              </a:buClr>
              <a:buSzPts val="1900"/>
              <a:buFont typeface="Arial"/>
              <a:buNone/>
            </a:pPr>
            <a:r>
              <a:rPr b="1" lang="en-US" sz="2400">
                <a:latin typeface="Calibri"/>
                <a:ea typeface="Calibri"/>
                <a:cs typeface="Calibri"/>
                <a:sym typeface="Calibri"/>
              </a:rPr>
              <a:t>...how we develop students’ deeper understanding and awareness </a:t>
            </a:r>
            <a:r>
              <a:rPr lang="en-US" sz="1600">
                <a:latin typeface="Calibri"/>
                <a:ea typeface="Calibri"/>
                <a:cs typeface="Calibri"/>
                <a:sym typeface="Calibri"/>
              </a:rPr>
              <a:t>(Learning for Justice, 2017)</a:t>
            </a:r>
            <a:endParaRPr sz="1600">
              <a:latin typeface="Calibri"/>
              <a:ea typeface="Calibri"/>
              <a:cs typeface="Calibri"/>
              <a:sym typeface="Calibri"/>
            </a:endParaRPr>
          </a:p>
          <a:p>
            <a:pPr indent="-400050" lvl="0" marL="609600" rtl="0" algn="l">
              <a:lnSpc>
                <a:spcPct val="90000"/>
              </a:lnSpc>
              <a:spcBef>
                <a:spcPts val="1300"/>
              </a:spcBef>
              <a:spcAft>
                <a:spcPts val="0"/>
              </a:spcAft>
              <a:buClr>
                <a:srgbClr val="434343"/>
              </a:buClr>
              <a:buSzPts val="1500"/>
              <a:buFont typeface="Calibri"/>
              <a:buChar char="●"/>
            </a:pPr>
            <a:r>
              <a:rPr lang="en-US" sz="2400">
                <a:solidFill>
                  <a:srgbClr val="434343"/>
                </a:solidFill>
                <a:latin typeface="Calibri"/>
                <a:ea typeface="Calibri"/>
                <a:cs typeface="Calibri"/>
                <a:sym typeface="Calibri"/>
              </a:rPr>
              <a:t>Identity </a:t>
            </a:r>
            <a:endParaRPr sz="2400">
              <a:solidFill>
                <a:srgbClr val="434343"/>
              </a:solidFill>
              <a:latin typeface="Calibri"/>
              <a:ea typeface="Calibri"/>
              <a:cs typeface="Calibri"/>
              <a:sym typeface="Calibri"/>
            </a:endParaRPr>
          </a:p>
          <a:p>
            <a:pPr indent="-400050" lvl="0" marL="609600" rtl="0" algn="l">
              <a:lnSpc>
                <a:spcPct val="90000"/>
              </a:lnSpc>
              <a:spcBef>
                <a:spcPts val="800"/>
              </a:spcBef>
              <a:spcAft>
                <a:spcPts val="0"/>
              </a:spcAft>
              <a:buClr>
                <a:srgbClr val="434343"/>
              </a:buClr>
              <a:buSzPts val="1500"/>
              <a:buFont typeface="Calibri"/>
              <a:buChar char="●"/>
            </a:pPr>
            <a:r>
              <a:rPr lang="en-US" sz="2400">
                <a:solidFill>
                  <a:srgbClr val="434343"/>
                </a:solidFill>
                <a:latin typeface="Calibri"/>
                <a:ea typeface="Calibri"/>
                <a:cs typeface="Calibri"/>
                <a:sym typeface="Calibri"/>
              </a:rPr>
              <a:t>Diversity</a:t>
            </a:r>
            <a:endParaRPr sz="2400">
              <a:solidFill>
                <a:srgbClr val="434343"/>
              </a:solidFill>
              <a:latin typeface="Calibri"/>
              <a:ea typeface="Calibri"/>
              <a:cs typeface="Calibri"/>
              <a:sym typeface="Calibri"/>
            </a:endParaRPr>
          </a:p>
          <a:p>
            <a:pPr indent="-400050" lvl="0" marL="609600" rtl="0" algn="l">
              <a:lnSpc>
                <a:spcPct val="90000"/>
              </a:lnSpc>
              <a:spcBef>
                <a:spcPts val="800"/>
              </a:spcBef>
              <a:spcAft>
                <a:spcPts val="0"/>
              </a:spcAft>
              <a:buClr>
                <a:srgbClr val="434343"/>
              </a:buClr>
              <a:buSzPts val="1500"/>
              <a:buFont typeface="Calibri"/>
              <a:buChar char="●"/>
            </a:pPr>
            <a:r>
              <a:rPr lang="en-US" sz="2400">
                <a:solidFill>
                  <a:srgbClr val="434343"/>
                </a:solidFill>
                <a:latin typeface="Calibri"/>
                <a:ea typeface="Calibri"/>
                <a:cs typeface="Calibri"/>
                <a:sym typeface="Calibri"/>
              </a:rPr>
              <a:t>Justice</a:t>
            </a:r>
            <a:endParaRPr sz="2400">
              <a:solidFill>
                <a:srgbClr val="434343"/>
              </a:solidFill>
              <a:latin typeface="Calibri"/>
              <a:ea typeface="Calibri"/>
              <a:cs typeface="Calibri"/>
              <a:sym typeface="Calibri"/>
            </a:endParaRPr>
          </a:p>
          <a:p>
            <a:pPr indent="-400050" lvl="0" marL="609600" rtl="0" algn="l">
              <a:lnSpc>
                <a:spcPct val="90000"/>
              </a:lnSpc>
              <a:spcBef>
                <a:spcPts val="800"/>
              </a:spcBef>
              <a:spcAft>
                <a:spcPts val="0"/>
              </a:spcAft>
              <a:buClr>
                <a:srgbClr val="434343"/>
              </a:buClr>
              <a:buSzPts val="1500"/>
              <a:buFont typeface="Calibri"/>
              <a:buChar char="●"/>
            </a:pPr>
            <a:r>
              <a:rPr lang="en-US" sz="2400">
                <a:solidFill>
                  <a:srgbClr val="434343"/>
                </a:solidFill>
                <a:latin typeface="Calibri"/>
                <a:ea typeface="Calibri"/>
                <a:cs typeface="Calibri"/>
                <a:sym typeface="Calibri"/>
              </a:rPr>
              <a:t>Action </a:t>
            </a:r>
            <a:endParaRPr sz="2400">
              <a:solidFill>
                <a:srgbClr val="434343"/>
              </a:solidFill>
              <a:latin typeface="Calibri"/>
              <a:ea typeface="Calibri"/>
              <a:cs typeface="Calibri"/>
              <a:sym typeface="Calibri"/>
            </a:endParaRPr>
          </a:p>
          <a:p>
            <a:pPr indent="-304800" lvl="0" marL="609600" rtl="0" algn="l">
              <a:lnSpc>
                <a:spcPct val="100000"/>
              </a:lnSpc>
              <a:spcBef>
                <a:spcPts val="800"/>
              </a:spcBef>
              <a:spcAft>
                <a:spcPts val="800"/>
              </a:spcAft>
              <a:buSzPts val="1400"/>
              <a:buFont typeface="Arial"/>
              <a:buNone/>
            </a:pPr>
            <a:r>
              <a:t/>
            </a:r>
            <a:endParaRPr sz="1900">
              <a:solidFill>
                <a:srgbClr val="434343"/>
              </a:solidFill>
              <a:latin typeface="Calibri"/>
              <a:ea typeface="Calibri"/>
              <a:cs typeface="Calibri"/>
              <a:sym typeface="Calibri"/>
            </a:endParaRPr>
          </a:p>
        </p:txBody>
      </p:sp>
      <p:pic>
        <p:nvPicPr>
          <p:cNvPr id="414" name="Google Shape;414;p75"/>
          <p:cNvPicPr preferRelativeResize="0"/>
          <p:nvPr/>
        </p:nvPicPr>
        <p:blipFill rotWithShape="1">
          <a:blip r:embed="rId3">
            <a:alphaModFix/>
          </a:blip>
          <a:srcRect b="0" l="0" r="0" t="0"/>
          <a:stretch/>
        </p:blipFill>
        <p:spPr>
          <a:xfrm>
            <a:off x="7626973" y="4845923"/>
            <a:ext cx="2965665" cy="1910834"/>
          </a:xfrm>
          <a:prstGeom prst="rect">
            <a:avLst/>
          </a:prstGeom>
          <a:noFill/>
          <a:ln>
            <a:noFill/>
          </a:ln>
        </p:spPr>
      </p:pic>
      <p:pic>
        <p:nvPicPr>
          <p:cNvPr id="415" name="Google Shape;415;p75"/>
          <p:cNvPicPr preferRelativeResize="0"/>
          <p:nvPr/>
        </p:nvPicPr>
        <p:blipFill rotWithShape="1">
          <a:blip r:embed="rId4">
            <a:alphaModFix/>
          </a:blip>
          <a:srcRect b="0" l="0" r="0" t="0"/>
          <a:stretch/>
        </p:blipFill>
        <p:spPr>
          <a:xfrm>
            <a:off x="8730044" y="4360307"/>
            <a:ext cx="2015034" cy="417488"/>
          </a:xfrm>
          <a:prstGeom prst="rect">
            <a:avLst/>
          </a:prstGeom>
          <a:noFill/>
          <a:ln>
            <a:noFill/>
          </a:ln>
        </p:spPr>
      </p:pic>
      <p:pic>
        <p:nvPicPr>
          <p:cNvPr id="416" name="Google Shape;416;p75"/>
          <p:cNvPicPr preferRelativeResize="0"/>
          <p:nvPr/>
        </p:nvPicPr>
        <p:blipFill rotWithShape="1">
          <a:blip r:embed="rId5">
            <a:alphaModFix/>
          </a:blip>
          <a:srcRect b="0" l="0" r="0" t="0"/>
          <a:stretch/>
        </p:blipFill>
        <p:spPr>
          <a:xfrm>
            <a:off x="1651018" y="4800873"/>
            <a:ext cx="2862350" cy="191083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76"/>
          <p:cNvSpPr txBox="1"/>
          <p:nvPr>
            <p:ph type="title"/>
          </p:nvPr>
        </p:nvSpPr>
        <p:spPr>
          <a:xfrm>
            <a:off x="554133" y="791156"/>
            <a:ext cx="15147600" cy="1017900"/>
          </a:xfrm>
          <a:prstGeom prst="rect">
            <a:avLst/>
          </a:prstGeom>
          <a:noFill/>
          <a:ln>
            <a:noFill/>
          </a:ln>
        </p:spPr>
        <p:txBody>
          <a:bodyPr anchorCtr="0" anchor="t" bIns="121900" lIns="121900" spcFirstLastPara="1" rIns="121900" wrap="square" tIns="121900">
            <a:noAutofit/>
          </a:bodyPr>
          <a:lstStyle/>
          <a:p>
            <a:pPr indent="0" lvl="0" marL="0" marR="0" rtl="0" algn="l">
              <a:lnSpc>
                <a:spcPct val="90000"/>
              </a:lnSpc>
              <a:spcBef>
                <a:spcPts val="0"/>
              </a:spcBef>
              <a:spcAft>
                <a:spcPts val="0"/>
              </a:spcAft>
              <a:buClr>
                <a:schemeClr val="dk1"/>
              </a:buClr>
              <a:buSzPts val="1500"/>
              <a:buFont typeface="Bookman Old Style"/>
              <a:buNone/>
            </a:pPr>
            <a:r>
              <a:rPr b="0" i="0" lang="en-US" sz="4300" u="none" cap="none" strike="noStrike">
                <a:solidFill>
                  <a:srgbClr val="674EA7"/>
                </a:solidFill>
                <a:latin typeface="Calibri"/>
                <a:ea typeface="Calibri"/>
                <a:cs typeface="Calibri"/>
                <a:sym typeface="Calibri"/>
              </a:rPr>
              <a:t>Teaching mathematics for social justice helps to...</a:t>
            </a:r>
            <a:endParaRPr b="0" i="0" sz="4300" u="none" cap="none" strike="noStrike">
              <a:solidFill>
                <a:srgbClr val="674EA7"/>
              </a:solidFill>
              <a:latin typeface="Calibri"/>
              <a:ea typeface="Calibri"/>
              <a:cs typeface="Calibri"/>
              <a:sym typeface="Calibri"/>
            </a:endParaRPr>
          </a:p>
        </p:txBody>
      </p:sp>
      <p:sp>
        <p:nvSpPr>
          <p:cNvPr id="422" name="Google Shape;422;p76"/>
          <p:cNvSpPr txBox="1"/>
          <p:nvPr>
            <p:ph idx="1" type="body"/>
          </p:nvPr>
        </p:nvSpPr>
        <p:spPr>
          <a:xfrm>
            <a:off x="415600" y="2061300"/>
            <a:ext cx="11360700" cy="2986800"/>
          </a:xfrm>
          <a:prstGeom prst="rect">
            <a:avLst/>
          </a:prstGeom>
          <a:noFill/>
          <a:ln>
            <a:noFill/>
          </a:ln>
        </p:spPr>
        <p:txBody>
          <a:bodyPr anchorCtr="0" anchor="t" bIns="121900" lIns="121900" spcFirstLastPara="1" rIns="121900" wrap="square" tIns="121900">
            <a:noAutofit/>
          </a:bodyPr>
          <a:lstStyle/>
          <a:p>
            <a:pPr indent="-444500" lvl="0" marL="609600" marR="0" rtl="0" algn="l">
              <a:lnSpc>
                <a:spcPct val="100000"/>
              </a:lnSpc>
              <a:spcBef>
                <a:spcPts val="1200"/>
              </a:spcBef>
              <a:spcAft>
                <a:spcPts val="0"/>
              </a:spcAft>
              <a:buClr>
                <a:srgbClr val="434343"/>
              </a:buClr>
              <a:buSzPts val="2200"/>
              <a:buFont typeface="Calibri"/>
              <a:buChar char="●"/>
            </a:pPr>
            <a:r>
              <a:rPr i="0" lang="en-US" u="none" cap="none" strike="noStrike">
                <a:solidFill>
                  <a:srgbClr val="434343"/>
                </a:solidFill>
              </a:rPr>
              <a:t>build an informed society,</a:t>
            </a:r>
            <a:endParaRPr i="0" u="none" cap="none" strike="noStrike">
              <a:solidFill>
                <a:srgbClr val="434343"/>
              </a:solidFill>
            </a:endParaRPr>
          </a:p>
          <a:p>
            <a:pPr indent="-444500" lvl="0" marL="609600" marR="0" rtl="0" algn="l">
              <a:lnSpc>
                <a:spcPct val="100000"/>
              </a:lnSpc>
              <a:spcBef>
                <a:spcPts val="1200"/>
              </a:spcBef>
              <a:spcAft>
                <a:spcPts val="0"/>
              </a:spcAft>
              <a:buClr>
                <a:srgbClr val="434343"/>
              </a:buClr>
              <a:buSzPts val="2200"/>
              <a:buFont typeface="Calibri"/>
              <a:buChar char="●"/>
            </a:pPr>
            <a:r>
              <a:rPr i="0" lang="en-US" u="none" cap="none" strike="noStrike">
                <a:solidFill>
                  <a:srgbClr val="434343"/>
                </a:solidFill>
              </a:rPr>
              <a:t>connect mathematics with students’ cultural and community histories,</a:t>
            </a:r>
            <a:endParaRPr i="0" u="none" cap="none" strike="noStrike">
              <a:solidFill>
                <a:srgbClr val="434343"/>
              </a:solidFill>
            </a:endParaRPr>
          </a:p>
          <a:p>
            <a:pPr indent="-444500" lvl="0" marL="609600" marR="0" rtl="0" algn="l">
              <a:lnSpc>
                <a:spcPct val="100000"/>
              </a:lnSpc>
              <a:spcBef>
                <a:spcPts val="1200"/>
              </a:spcBef>
              <a:spcAft>
                <a:spcPts val="0"/>
              </a:spcAft>
              <a:buClr>
                <a:srgbClr val="434343"/>
              </a:buClr>
              <a:buSzPts val="2200"/>
              <a:buFont typeface="Calibri"/>
              <a:buChar char="●"/>
            </a:pPr>
            <a:r>
              <a:rPr i="0" lang="en-US" u="none" cap="none" strike="noStrike">
                <a:solidFill>
                  <a:srgbClr val="434343"/>
                </a:solidFill>
              </a:rPr>
              <a:t>empower students to confront and solve real-world challenges they face,</a:t>
            </a:r>
            <a:endParaRPr i="0" u="none" cap="none" strike="noStrike">
              <a:solidFill>
                <a:srgbClr val="434343"/>
              </a:solidFill>
            </a:endParaRPr>
          </a:p>
          <a:p>
            <a:pPr indent="0" lvl="0" marL="0" marR="0" rtl="0" algn="ctr">
              <a:lnSpc>
                <a:spcPct val="100000"/>
              </a:lnSpc>
              <a:spcBef>
                <a:spcPts val="1200"/>
              </a:spcBef>
              <a:spcAft>
                <a:spcPts val="0"/>
              </a:spcAft>
              <a:buNone/>
            </a:pPr>
            <a:r>
              <a:rPr i="1" lang="en-US" u="none" cap="none" strike="noStrike">
                <a:solidFill>
                  <a:srgbClr val="31859B"/>
                </a:solidFill>
              </a:rPr>
              <a:t>and</a:t>
            </a:r>
            <a:endParaRPr i="1" u="none" cap="none" strike="noStrike">
              <a:solidFill>
                <a:srgbClr val="31859B"/>
              </a:solidFill>
            </a:endParaRPr>
          </a:p>
          <a:p>
            <a:pPr indent="-444500" lvl="0" marL="609600" marR="0" rtl="0" algn="l">
              <a:lnSpc>
                <a:spcPct val="100000"/>
              </a:lnSpc>
              <a:spcBef>
                <a:spcPts val="1200"/>
              </a:spcBef>
              <a:spcAft>
                <a:spcPts val="0"/>
              </a:spcAft>
              <a:buClr>
                <a:srgbClr val="434343"/>
              </a:buClr>
              <a:buSzPts val="2200"/>
              <a:buFont typeface="Calibri"/>
              <a:buChar char="●"/>
            </a:pPr>
            <a:r>
              <a:rPr i="0" lang="en-US" u="none" cap="none" strike="noStrike">
                <a:solidFill>
                  <a:srgbClr val="434343"/>
                </a:solidFill>
              </a:rPr>
              <a:t>help students learn to value mathematics as a tool for social change.</a:t>
            </a:r>
            <a:endParaRPr i="0" u="none" cap="none" strike="noStrike">
              <a:solidFill>
                <a:srgbClr val="43434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77"/>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chemeClr val="dk2"/>
              </a:buClr>
              <a:buSzPts val="2800"/>
              <a:buFont typeface="Bookman Old Style"/>
              <a:buNone/>
            </a:pPr>
            <a:r>
              <a:rPr lang="en-US" sz="3600">
                <a:solidFill>
                  <a:srgbClr val="3591A6"/>
                </a:solidFill>
              </a:rPr>
              <a:t>Teaching mathematics for social justice helps to...</a:t>
            </a:r>
            <a:endParaRPr sz="3600">
              <a:solidFill>
                <a:srgbClr val="3591A6"/>
              </a:solidFill>
            </a:endParaRPr>
          </a:p>
        </p:txBody>
      </p:sp>
      <p:sp>
        <p:nvSpPr>
          <p:cNvPr id="428" name="Google Shape;428;p77"/>
          <p:cNvSpPr txBox="1"/>
          <p:nvPr>
            <p:ph idx="1" type="body"/>
          </p:nvPr>
        </p:nvSpPr>
        <p:spPr>
          <a:xfrm>
            <a:off x="415600" y="1956982"/>
            <a:ext cx="11360800" cy="4571917"/>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dk1"/>
              </a:buClr>
              <a:buSzPts val="1800"/>
              <a:buNone/>
            </a:pPr>
            <a:r>
              <a:rPr lang="en-US" sz="3200"/>
              <a:t>...Broaden the Purposes of Learning Mathematics </a:t>
            </a:r>
            <a:endParaRPr sz="3200"/>
          </a:p>
          <a:p>
            <a:pPr indent="-406400" lvl="0" marL="685800" rtl="0" algn="l">
              <a:lnSpc>
                <a:spcPct val="100000"/>
              </a:lnSpc>
              <a:spcBef>
                <a:spcPts val="600"/>
              </a:spcBef>
              <a:spcAft>
                <a:spcPts val="0"/>
              </a:spcAft>
              <a:buClr>
                <a:srgbClr val="434343"/>
              </a:buClr>
              <a:buSzPts val="2800"/>
              <a:buFont typeface="Calibri"/>
              <a:buChar char="●"/>
            </a:pPr>
            <a:r>
              <a:rPr lang="en-US">
                <a:solidFill>
                  <a:srgbClr val="434343"/>
                </a:solidFill>
              </a:rPr>
              <a:t>Develop deep mathematical understanding as confident and capable learners </a:t>
            </a:r>
            <a:r>
              <a:rPr lang="en-US" sz="1800">
                <a:solidFill>
                  <a:srgbClr val="674EA7"/>
                </a:solidFill>
              </a:rPr>
              <a:t>(Elem, Middle)</a:t>
            </a:r>
            <a:endParaRPr sz="1800">
              <a:solidFill>
                <a:srgbClr val="674EA7"/>
              </a:solidFill>
            </a:endParaRPr>
          </a:p>
          <a:p>
            <a:pPr indent="-406400" lvl="0" marL="685800" rtl="0" algn="l">
              <a:lnSpc>
                <a:spcPct val="100000"/>
              </a:lnSpc>
              <a:spcBef>
                <a:spcPts val="600"/>
              </a:spcBef>
              <a:spcAft>
                <a:spcPts val="0"/>
              </a:spcAft>
              <a:buClr>
                <a:srgbClr val="434343"/>
              </a:buClr>
              <a:buSzPts val="2800"/>
              <a:buFont typeface="Calibri"/>
              <a:buChar char="●"/>
            </a:pPr>
            <a:r>
              <a:rPr lang="en-US">
                <a:solidFill>
                  <a:srgbClr val="434343"/>
                </a:solidFill>
              </a:rPr>
              <a:t>Expand professional opportunities</a:t>
            </a:r>
            <a:r>
              <a:rPr lang="en-US" sz="1800">
                <a:solidFill>
                  <a:srgbClr val="674EA7"/>
                </a:solidFill>
              </a:rPr>
              <a:t> (High)</a:t>
            </a:r>
            <a:endParaRPr sz="1800">
              <a:solidFill>
                <a:srgbClr val="674EA7"/>
              </a:solidFill>
            </a:endParaRPr>
          </a:p>
          <a:p>
            <a:pPr indent="-406400" lvl="0" marL="685800" rtl="0" algn="l">
              <a:lnSpc>
                <a:spcPct val="100000"/>
              </a:lnSpc>
              <a:spcBef>
                <a:spcPts val="600"/>
              </a:spcBef>
              <a:spcAft>
                <a:spcPts val="0"/>
              </a:spcAft>
              <a:buClr>
                <a:srgbClr val="434343"/>
              </a:buClr>
              <a:buSzPts val="2800"/>
              <a:buFont typeface="Calibri"/>
              <a:buChar char="●"/>
            </a:pPr>
            <a:r>
              <a:rPr i="1" lang="en-US">
                <a:solidFill>
                  <a:srgbClr val="434343"/>
                </a:solidFill>
                <a:highlight>
                  <a:srgbClr val="FFFFFF"/>
                </a:highlight>
              </a:rPr>
              <a:t>Understand and critique the world</a:t>
            </a:r>
            <a:r>
              <a:rPr lang="en-US" sz="1800">
                <a:solidFill>
                  <a:srgbClr val="674EA7"/>
                </a:solidFill>
              </a:rPr>
              <a:t> (all)</a:t>
            </a:r>
            <a:r>
              <a:rPr i="1" lang="en-US" sz="1800">
                <a:solidFill>
                  <a:srgbClr val="674EA7"/>
                </a:solidFill>
                <a:highlight>
                  <a:srgbClr val="FFFFFF"/>
                </a:highlight>
              </a:rPr>
              <a:t> </a:t>
            </a:r>
            <a:endParaRPr i="1" sz="1800">
              <a:solidFill>
                <a:srgbClr val="674EA7"/>
              </a:solidFill>
              <a:highlight>
                <a:srgbClr val="FFFFFF"/>
              </a:highlight>
            </a:endParaRPr>
          </a:p>
          <a:p>
            <a:pPr indent="-406400" lvl="0" marL="685800" rtl="0" algn="l">
              <a:lnSpc>
                <a:spcPct val="100000"/>
              </a:lnSpc>
              <a:spcBef>
                <a:spcPts val="600"/>
              </a:spcBef>
              <a:spcAft>
                <a:spcPts val="0"/>
              </a:spcAft>
              <a:buClr>
                <a:srgbClr val="434343"/>
              </a:buClr>
              <a:buSzPts val="2800"/>
              <a:buFont typeface="Calibri"/>
              <a:buChar char="●"/>
            </a:pPr>
            <a:r>
              <a:rPr i="1" lang="en-US">
                <a:solidFill>
                  <a:srgbClr val="434343"/>
                </a:solidFill>
              </a:rPr>
              <a:t>Experience the wonder, joy, and beauty of mathematics</a:t>
            </a:r>
            <a:r>
              <a:rPr lang="en-US" sz="1800">
                <a:solidFill>
                  <a:srgbClr val="674EA7"/>
                </a:solidFill>
              </a:rPr>
              <a:t> (all)</a:t>
            </a:r>
            <a:r>
              <a:rPr i="1" lang="en-US" sz="1800">
                <a:solidFill>
                  <a:srgbClr val="674EA7"/>
                </a:solidFill>
                <a:highlight>
                  <a:schemeClr val="lt1"/>
                </a:highlight>
              </a:rPr>
              <a:t> </a:t>
            </a:r>
            <a:endParaRPr i="1">
              <a:solidFill>
                <a:srgbClr val="434343"/>
              </a:solidFill>
            </a:endParaRPr>
          </a:p>
          <a:p>
            <a:pPr indent="0" lvl="0" marL="0" rtl="0" algn="l">
              <a:lnSpc>
                <a:spcPct val="100000"/>
              </a:lnSpc>
              <a:spcBef>
                <a:spcPts val="600"/>
              </a:spcBef>
              <a:spcAft>
                <a:spcPts val="0"/>
              </a:spcAft>
              <a:buClr>
                <a:schemeClr val="dk1"/>
              </a:buClr>
              <a:buSzPts val="1800"/>
              <a:buNone/>
            </a:pPr>
            <a:r>
              <a:t/>
            </a:r>
            <a:endParaRPr sz="1200">
              <a:solidFill>
                <a:srgbClr val="434343"/>
              </a:solidFill>
            </a:endParaRPr>
          </a:p>
          <a:p>
            <a:pPr indent="0" lvl="0" marL="0" rtl="0" algn="r">
              <a:lnSpc>
                <a:spcPct val="100000"/>
              </a:lnSpc>
              <a:spcBef>
                <a:spcPts val="600"/>
              </a:spcBef>
              <a:spcAft>
                <a:spcPts val="600"/>
              </a:spcAft>
              <a:buClr>
                <a:schemeClr val="dk1"/>
              </a:buClr>
              <a:buSzPts val="1800"/>
              <a:buNone/>
            </a:pPr>
            <a:r>
              <a:rPr lang="en-US" sz="1600">
                <a:solidFill>
                  <a:srgbClr val="434343"/>
                </a:solidFill>
              </a:rPr>
              <a:t>(NCTM Catalyzing Change Series) </a:t>
            </a:r>
            <a:endParaRPr sz="1600">
              <a:solidFill>
                <a:srgbClr val="43434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3" name="Shape 433"/>
        <p:cNvGrpSpPr/>
        <p:nvPr/>
      </p:nvGrpSpPr>
      <p:grpSpPr>
        <a:xfrm>
          <a:off x="0" y="0"/>
          <a:ext cx="0" cy="0"/>
          <a:chOff x="0" y="0"/>
          <a:chExt cx="0" cy="0"/>
        </a:xfrm>
      </p:grpSpPr>
      <p:sp>
        <p:nvSpPr>
          <p:cNvPr id="434" name="Google Shape;434;p78"/>
          <p:cNvSpPr txBox="1"/>
          <p:nvPr>
            <p:ph type="title"/>
          </p:nvPr>
        </p:nvSpPr>
        <p:spPr>
          <a:xfrm>
            <a:off x="524969" y="628268"/>
            <a:ext cx="10608945" cy="627736"/>
          </a:xfrm>
          <a:prstGeom prst="rect">
            <a:avLst/>
          </a:prstGeom>
          <a:noFill/>
          <a:ln>
            <a:noFill/>
          </a:ln>
        </p:spPr>
        <p:txBody>
          <a:bodyPr anchorCtr="0" anchor="t" bIns="0" lIns="0" spcFirstLastPara="1" rIns="0" wrap="square" tIns="12050">
            <a:spAutoFit/>
          </a:bodyPr>
          <a:lstStyle/>
          <a:p>
            <a:pPr indent="0" lvl="0" marL="12700" rtl="0" algn="l">
              <a:spcBef>
                <a:spcPts val="0"/>
              </a:spcBef>
              <a:spcAft>
                <a:spcPts val="0"/>
              </a:spcAft>
              <a:buNone/>
            </a:pPr>
            <a:r>
              <a:rPr lang="en-US" sz="4000">
                <a:solidFill>
                  <a:srgbClr val="31859B"/>
                </a:solidFill>
              </a:rPr>
              <a:t>Social Justice Mathematics Lesson Framework</a:t>
            </a:r>
            <a:endParaRPr sz="4000">
              <a:solidFill>
                <a:srgbClr val="31859B"/>
              </a:solidFill>
            </a:endParaRPr>
          </a:p>
        </p:txBody>
      </p:sp>
      <p:sp>
        <p:nvSpPr>
          <p:cNvPr id="435" name="Google Shape;435;p78"/>
          <p:cNvSpPr txBox="1"/>
          <p:nvPr/>
        </p:nvSpPr>
        <p:spPr>
          <a:xfrm>
            <a:off x="6858000" y="2039590"/>
            <a:ext cx="5140200" cy="3779100"/>
          </a:xfrm>
          <a:prstGeom prst="rect">
            <a:avLst/>
          </a:prstGeom>
          <a:noFill/>
          <a:ln>
            <a:noFill/>
          </a:ln>
        </p:spPr>
        <p:txBody>
          <a:bodyPr anchorCtr="0" anchor="t" bIns="0" lIns="0" spcFirstLastPara="1" rIns="0" wrap="square" tIns="113650">
            <a:spAutoFit/>
          </a:bodyPr>
          <a:lstStyle/>
          <a:p>
            <a:pPr indent="0" lvl="0" marL="12700" marR="0" rtl="0" algn="l">
              <a:lnSpc>
                <a:spcPct val="100000"/>
              </a:lnSpc>
              <a:spcBef>
                <a:spcPts val="0"/>
              </a:spcBef>
              <a:spcAft>
                <a:spcPts val="0"/>
              </a:spcAft>
              <a:buNone/>
            </a:pPr>
            <a:r>
              <a:rPr b="1" lang="en-US" sz="2400">
                <a:solidFill>
                  <a:srgbClr val="674EA7"/>
                </a:solidFill>
                <a:latin typeface="Calibri"/>
                <a:ea typeface="Calibri"/>
                <a:cs typeface="Calibri"/>
                <a:sym typeface="Calibri"/>
              </a:rPr>
              <a:t>Elements of SJML Framework</a:t>
            </a:r>
            <a:endParaRPr b="1" sz="2400">
              <a:solidFill>
                <a:srgbClr val="674EA7"/>
              </a:solidFill>
              <a:latin typeface="Calibri"/>
              <a:ea typeface="Calibri"/>
              <a:cs typeface="Calibri"/>
              <a:sym typeface="Calibri"/>
            </a:endParaRPr>
          </a:p>
          <a:p>
            <a:pPr indent="-264645" lvl="0" marL="466725" marR="0" rtl="0" algn="l">
              <a:lnSpc>
                <a:spcPct val="100000"/>
              </a:lnSpc>
              <a:spcBef>
                <a:spcPts val="1200"/>
              </a:spcBef>
              <a:spcAft>
                <a:spcPts val="0"/>
              </a:spcAft>
              <a:buClr>
                <a:schemeClr val="dk1"/>
              </a:buClr>
              <a:buSzPts val="2218"/>
              <a:buFont typeface="Calibri"/>
              <a:buAutoNum type="arabicPeriod"/>
            </a:pPr>
            <a:r>
              <a:rPr lang="en-US" sz="2100">
                <a:solidFill>
                  <a:schemeClr val="dk1"/>
                </a:solidFill>
                <a:latin typeface="Calibri"/>
                <a:ea typeface="Calibri"/>
                <a:cs typeface="Calibri"/>
                <a:sym typeface="Calibri"/>
              </a:rPr>
              <a:t>Equitable Mathematics Teaching Practices</a:t>
            </a:r>
            <a:endParaRPr sz="2100">
              <a:solidFill>
                <a:schemeClr val="dk1"/>
              </a:solidFill>
              <a:latin typeface="Calibri"/>
              <a:ea typeface="Calibri"/>
              <a:cs typeface="Calibri"/>
              <a:sym typeface="Calibri"/>
            </a:endParaRPr>
          </a:p>
          <a:p>
            <a:pPr indent="-264645" lvl="0" marL="466725" marR="5080" rtl="0" algn="l">
              <a:lnSpc>
                <a:spcPct val="100000"/>
              </a:lnSpc>
              <a:spcBef>
                <a:spcPts val="1200"/>
              </a:spcBef>
              <a:spcAft>
                <a:spcPts val="0"/>
              </a:spcAft>
              <a:buClr>
                <a:schemeClr val="dk1"/>
              </a:buClr>
              <a:buSzPts val="2218"/>
              <a:buFont typeface="Calibri"/>
              <a:buAutoNum type="arabicPeriod"/>
            </a:pPr>
            <a:r>
              <a:rPr lang="en-US" sz="2100">
                <a:solidFill>
                  <a:schemeClr val="dk1"/>
                </a:solidFill>
                <a:latin typeface="Calibri"/>
                <a:ea typeface="Calibri"/>
                <a:cs typeface="Calibri"/>
                <a:sym typeface="Calibri"/>
              </a:rPr>
              <a:t>Authentic, Challenging Social and Mathematical  Question or Concern</a:t>
            </a:r>
            <a:endParaRPr sz="2100">
              <a:solidFill>
                <a:schemeClr val="dk1"/>
              </a:solidFill>
              <a:latin typeface="Calibri"/>
              <a:ea typeface="Calibri"/>
              <a:cs typeface="Calibri"/>
              <a:sym typeface="Calibri"/>
            </a:endParaRPr>
          </a:p>
          <a:p>
            <a:pPr indent="-264645" lvl="0" marL="466725" marR="0" rtl="0" algn="l">
              <a:lnSpc>
                <a:spcPct val="100000"/>
              </a:lnSpc>
              <a:spcBef>
                <a:spcPts val="1200"/>
              </a:spcBef>
              <a:spcAft>
                <a:spcPts val="0"/>
              </a:spcAft>
              <a:buClr>
                <a:schemeClr val="dk1"/>
              </a:buClr>
              <a:buSzPts val="2218"/>
              <a:buFont typeface="Calibri"/>
              <a:buAutoNum type="arabicPeriod"/>
            </a:pPr>
            <a:r>
              <a:rPr i="1" lang="en-US" sz="2100">
                <a:solidFill>
                  <a:schemeClr val="dk1"/>
                </a:solidFill>
                <a:latin typeface="Calibri"/>
                <a:ea typeface="Calibri"/>
                <a:cs typeface="Calibri"/>
                <a:sym typeface="Calibri"/>
              </a:rPr>
              <a:t>Social and Mathematical Understanding</a:t>
            </a:r>
            <a:endParaRPr sz="2100">
              <a:solidFill>
                <a:schemeClr val="dk1"/>
              </a:solidFill>
              <a:latin typeface="Calibri"/>
              <a:ea typeface="Calibri"/>
              <a:cs typeface="Calibri"/>
              <a:sym typeface="Calibri"/>
            </a:endParaRPr>
          </a:p>
          <a:p>
            <a:pPr indent="-264645" lvl="0" marL="466725" marR="0" rtl="0" algn="l">
              <a:lnSpc>
                <a:spcPct val="100000"/>
              </a:lnSpc>
              <a:spcBef>
                <a:spcPts val="1200"/>
              </a:spcBef>
              <a:spcAft>
                <a:spcPts val="0"/>
              </a:spcAft>
              <a:buClr>
                <a:schemeClr val="dk1"/>
              </a:buClr>
              <a:buSzPts val="2218"/>
              <a:buFont typeface="Calibri"/>
              <a:buAutoNum type="arabicPeriod"/>
            </a:pPr>
            <a:r>
              <a:rPr i="1" lang="en-US" sz="2100">
                <a:solidFill>
                  <a:schemeClr val="dk1"/>
                </a:solidFill>
                <a:latin typeface="Calibri"/>
                <a:ea typeface="Calibri"/>
                <a:cs typeface="Calibri"/>
                <a:sym typeface="Calibri"/>
              </a:rPr>
              <a:t>Social and Mathematical Investigation</a:t>
            </a:r>
            <a:endParaRPr sz="2100">
              <a:solidFill>
                <a:schemeClr val="dk1"/>
              </a:solidFill>
              <a:latin typeface="Calibri"/>
              <a:ea typeface="Calibri"/>
              <a:cs typeface="Calibri"/>
              <a:sym typeface="Calibri"/>
            </a:endParaRPr>
          </a:p>
          <a:p>
            <a:pPr indent="-264645" lvl="0" marL="466725" marR="0" rtl="0" algn="l">
              <a:lnSpc>
                <a:spcPct val="100000"/>
              </a:lnSpc>
              <a:spcBef>
                <a:spcPts val="1200"/>
              </a:spcBef>
              <a:spcAft>
                <a:spcPts val="0"/>
              </a:spcAft>
              <a:buClr>
                <a:schemeClr val="dk1"/>
              </a:buClr>
              <a:buSzPts val="2218"/>
              <a:buFont typeface="Calibri"/>
              <a:buAutoNum type="arabicPeriod"/>
            </a:pPr>
            <a:r>
              <a:rPr i="1" lang="en-US" sz="2100">
                <a:solidFill>
                  <a:schemeClr val="dk1"/>
                </a:solidFill>
                <a:latin typeface="Calibri"/>
                <a:ea typeface="Calibri"/>
                <a:cs typeface="Calibri"/>
                <a:sym typeface="Calibri"/>
              </a:rPr>
              <a:t>Social and Mathematical Reflection</a:t>
            </a:r>
            <a:endParaRPr sz="2100">
              <a:solidFill>
                <a:schemeClr val="dk1"/>
              </a:solidFill>
              <a:latin typeface="Calibri"/>
              <a:ea typeface="Calibri"/>
              <a:cs typeface="Calibri"/>
              <a:sym typeface="Calibri"/>
            </a:endParaRPr>
          </a:p>
          <a:p>
            <a:pPr indent="-264645" lvl="0" marL="466725" marR="0" rtl="0" algn="l">
              <a:lnSpc>
                <a:spcPct val="100000"/>
              </a:lnSpc>
              <a:spcBef>
                <a:spcPts val="1200"/>
              </a:spcBef>
              <a:spcAft>
                <a:spcPts val="1200"/>
              </a:spcAft>
              <a:buClr>
                <a:schemeClr val="dk1"/>
              </a:buClr>
              <a:buSzPts val="2218"/>
              <a:buFont typeface="Calibri"/>
              <a:buAutoNum type="arabicPeriod"/>
            </a:pPr>
            <a:r>
              <a:rPr lang="en-US" sz="2100">
                <a:solidFill>
                  <a:schemeClr val="dk1"/>
                </a:solidFill>
                <a:latin typeface="Calibri"/>
                <a:ea typeface="Calibri"/>
                <a:cs typeface="Calibri"/>
                <a:sym typeface="Calibri"/>
              </a:rPr>
              <a:t>Action and Public Product</a:t>
            </a:r>
            <a:endParaRPr sz="2100">
              <a:solidFill>
                <a:schemeClr val="dk1"/>
              </a:solidFill>
              <a:latin typeface="Calibri"/>
              <a:ea typeface="Calibri"/>
              <a:cs typeface="Calibri"/>
              <a:sym typeface="Calibri"/>
            </a:endParaRPr>
          </a:p>
        </p:txBody>
      </p:sp>
      <p:pic>
        <p:nvPicPr>
          <p:cNvPr id="436" name="Google Shape;436;p78"/>
          <p:cNvPicPr preferRelativeResize="0"/>
          <p:nvPr/>
        </p:nvPicPr>
        <p:blipFill>
          <a:blip r:embed="rId3">
            <a:alphaModFix/>
          </a:blip>
          <a:stretch>
            <a:fillRect/>
          </a:stretch>
        </p:blipFill>
        <p:spPr>
          <a:xfrm>
            <a:off x="340837" y="2039600"/>
            <a:ext cx="6176325" cy="43960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